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7"/>
  </p:notesMasterIdLst>
  <p:sldIdLst>
    <p:sldId id="2229" r:id="rId5"/>
    <p:sldId id="1670" r:id="rId6"/>
    <p:sldId id="1672" r:id="rId7"/>
    <p:sldId id="1671" r:id="rId8"/>
    <p:sldId id="1854" r:id="rId9"/>
    <p:sldId id="1853" r:id="rId10"/>
    <p:sldId id="1673" r:id="rId11"/>
    <p:sldId id="1644" r:id="rId12"/>
    <p:sldId id="1645" r:id="rId13"/>
    <p:sldId id="1646" r:id="rId14"/>
    <p:sldId id="1855" r:id="rId15"/>
    <p:sldId id="1649" r:id="rId16"/>
    <p:sldId id="1858" r:id="rId17"/>
    <p:sldId id="1857" r:id="rId18"/>
    <p:sldId id="1862" r:id="rId19"/>
    <p:sldId id="1658" r:id="rId20"/>
    <p:sldId id="1856" r:id="rId21"/>
    <p:sldId id="1872" r:id="rId22"/>
    <p:sldId id="1859" r:id="rId23"/>
    <p:sldId id="1860" r:id="rId24"/>
    <p:sldId id="1861" r:id="rId25"/>
    <p:sldId id="1663" r:id="rId26"/>
    <p:sldId id="1863" r:id="rId27"/>
    <p:sldId id="1664" r:id="rId28"/>
    <p:sldId id="1669" r:id="rId29"/>
    <p:sldId id="1864" r:id="rId30"/>
    <p:sldId id="1865" r:id="rId31"/>
    <p:sldId id="1866" r:id="rId32"/>
    <p:sldId id="1867" r:id="rId33"/>
    <p:sldId id="1868" r:id="rId34"/>
    <p:sldId id="1869" r:id="rId35"/>
    <p:sldId id="1874" r:id="rId36"/>
    <p:sldId id="1665" r:id="rId37"/>
    <p:sldId id="1666" r:id="rId38"/>
    <p:sldId id="1668" r:id="rId39"/>
    <p:sldId id="1871" r:id="rId40"/>
    <p:sldId id="1873" r:id="rId41"/>
    <p:sldId id="1876" r:id="rId42"/>
    <p:sldId id="1631" r:id="rId43"/>
    <p:sldId id="1634" r:id="rId44"/>
    <p:sldId id="1635" r:id="rId45"/>
    <p:sldId id="1636" r:id="rId46"/>
    <p:sldId id="1637" r:id="rId47"/>
    <p:sldId id="1638" r:id="rId48"/>
    <p:sldId id="1639" r:id="rId49"/>
    <p:sldId id="1640" r:id="rId50"/>
    <p:sldId id="1632" r:id="rId51"/>
    <p:sldId id="1633" r:id="rId52"/>
    <p:sldId id="1198" r:id="rId53"/>
    <p:sldId id="1467" r:id="rId54"/>
    <p:sldId id="1468" r:id="rId55"/>
    <p:sldId id="1469" r:id="rId56"/>
    <p:sldId id="1466" r:id="rId57"/>
    <p:sldId id="1470" r:id="rId58"/>
    <p:sldId id="1473" r:id="rId59"/>
    <p:sldId id="1471" r:id="rId60"/>
    <p:sldId id="1474" r:id="rId61"/>
    <p:sldId id="1475" r:id="rId62"/>
    <p:sldId id="1476" r:id="rId63"/>
    <p:sldId id="1480" r:id="rId64"/>
    <p:sldId id="1478" r:id="rId65"/>
    <p:sldId id="1477" r:id="rId66"/>
    <p:sldId id="1482" r:id="rId67"/>
    <p:sldId id="1481" r:id="rId68"/>
    <p:sldId id="1486" r:id="rId69"/>
    <p:sldId id="1483" r:id="rId70"/>
    <p:sldId id="1484" r:id="rId71"/>
    <p:sldId id="1489" r:id="rId72"/>
    <p:sldId id="1485" r:id="rId73"/>
    <p:sldId id="1487" r:id="rId74"/>
    <p:sldId id="1676" r:id="rId75"/>
    <p:sldId id="1488" r:id="rId76"/>
    <p:sldId id="1492" r:id="rId77"/>
    <p:sldId id="1677" r:id="rId78"/>
    <p:sldId id="1678" r:id="rId79"/>
    <p:sldId id="1493" r:id="rId80"/>
    <p:sldId id="1496" r:id="rId81"/>
    <p:sldId id="1497" r:id="rId82"/>
    <p:sldId id="1495" r:id="rId83"/>
    <p:sldId id="1507" r:id="rId84"/>
    <p:sldId id="1563" r:id="rId85"/>
    <p:sldId id="1498" r:id="rId86"/>
    <p:sldId id="1679" r:id="rId87"/>
    <p:sldId id="1680" r:id="rId88"/>
    <p:sldId id="1681" r:id="rId89"/>
    <p:sldId id="1505" r:id="rId90"/>
    <p:sldId id="1502" r:id="rId91"/>
    <p:sldId id="1509" r:id="rId92"/>
    <p:sldId id="1511" r:id="rId93"/>
    <p:sldId id="1513" r:id="rId94"/>
    <p:sldId id="1514" r:id="rId95"/>
    <p:sldId id="1506" r:id="rId96"/>
    <p:sldId id="1503" r:id="rId97"/>
    <p:sldId id="1851" r:id="rId98"/>
    <p:sldId id="1852" r:id="rId99"/>
    <p:sldId id="1516" r:id="rId100"/>
    <p:sldId id="1515" r:id="rId101"/>
    <p:sldId id="1517" r:id="rId102"/>
    <p:sldId id="1518" r:id="rId103"/>
    <p:sldId id="1519" r:id="rId104"/>
    <p:sldId id="1520" r:id="rId105"/>
    <p:sldId id="1521" r:id="rId106"/>
    <p:sldId id="1522" r:id="rId107"/>
    <p:sldId id="1523" r:id="rId108"/>
    <p:sldId id="1682" r:id="rId109"/>
    <p:sldId id="1683" r:id="rId110"/>
    <p:sldId id="1684" r:id="rId111"/>
    <p:sldId id="1525" r:id="rId112"/>
    <p:sldId id="1527" r:id="rId113"/>
    <p:sldId id="1537" r:id="rId114"/>
    <p:sldId id="1538" r:id="rId115"/>
    <p:sldId id="1533" r:id="rId116"/>
    <p:sldId id="1534" r:id="rId117"/>
    <p:sldId id="1846" r:id="rId118"/>
    <p:sldId id="1535" r:id="rId119"/>
    <p:sldId id="1847" r:id="rId120"/>
    <p:sldId id="1848" r:id="rId121"/>
    <p:sldId id="1849" r:id="rId122"/>
    <p:sldId id="1850" r:id="rId123"/>
    <p:sldId id="1845" r:id="rId124"/>
    <p:sldId id="1528" r:id="rId125"/>
    <p:sldId id="1532" r:id="rId126"/>
    <p:sldId id="1530" r:id="rId127"/>
    <p:sldId id="1531" r:id="rId128"/>
    <p:sldId id="1844" r:id="rId129"/>
    <p:sldId id="1539" r:id="rId130"/>
    <p:sldId id="1540" r:id="rId131"/>
    <p:sldId id="1541" r:id="rId132"/>
    <p:sldId id="1542" r:id="rId133"/>
    <p:sldId id="1545" r:id="rId134"/>
    <p:sldId id="1543" r:id="rId135"/>
    <p:sldId id="1544" r:id="rId136"/>
    <p:sldId id="1550" r:id="rId137"/>
    <p:sldId id="1549" r:id="rId138"/>
    <p:sldId id="1547" r:id="rId139"/>
    <p:sldId id="1548" r:id="rId140"/>
    <p:sldId id="1546" r:id="rId141"/>
    <p:sldId id="1707" r:id="rId142"/>
    <p:sldId id="1839" r:id="rId143"/>
    <p:sldId id="1841" r:id="rId144"/>
    <p:sldId id="1842" r:id="rId145"/>
    <p:sldId id="1843" r:id="rId146"/>
    <p:sldId id="1840" r:id="rId147"/>
    <p:sldId id="1709" r:id="rId148"/>
    <p:sldId id="1577" r:id="rId149"/>
    <p:sldId id="1551" r:id="rId150"/>
    <p:sldId id="1584" r:id="rId151"/>
    <p:sldId id="1585" r:id="rId152"/>
    <p:sldId id="1586" r:id="rId153"/>
    <p:sldId id="1587" r:id="rId154"/>
    <p:sldId id="1588" r:id="rId155"/>
    <p:sldId id="1590" r:id="rId156"/>
    <p:sldId id="1592" r:id="rId157"/>
    <p:sldId id="1589" r:id="rId158"/>
    <p:sldId id="1593" r:id="rId159"/>
    <p:sldId id="1594" r:id="rId160"/>
    <p:sldId id="1595" r:id="rId161"/>
    <p:sldId id="1705" r:id="rId162"/>
    <p:sldId id="1706" r:id="rId163"/>
    <p:sldId id="1596" r:id="rId164"/>
    <p:sldId id="1597" r:id="rId165"/>
    <p:sldId id="1599" r:id="rId166"/>
    <p:sldId id="1698" r:id="rId167"/>
    <p:sldId id="1700" r:id="rId168"/>
    <p:sldId id="1701" r:id="rId169"/>
    <p:sldId id="1703" r:id="rId170"/>
    <p:sldId id="1704" r:id="rId171"/>
    <p:sldId id="1598" r:id="rId172"/>
    <p:sldId id="1600" r:id="rId173"/>
    <p:sldId id="1604" r:id="rId174"/>
    <p:sldId id="1619" r:id="rId175"/>
    <p:sldId id="1618" r:id="rId176"/>
    <p:sldId id="1605" r:id="rId177"/>
    <p:sldId id="1620" r:id="rId178"/>
    <p:sldId id="1688" r:id="rId179"/>
    <p:sldId id="1606" r:id="rId180"/>
    <p:sldId id="1607" r:id="rId181"/>
    <p:sldId id="1687" r:id="rId182"/>
    <p:sldId id="1608" r:id="rId183"/>
    <p:sldId id="1689" r:id="rId184"/>
    <p:sldId id="1690" r:id="rId185"/>
    <p:sldId id="1691" r:id="rId186"/>
    <p:sldId id="1692" r:id="rId187"/>
    <p:sldId id="1609" r:id="rId188"/>
    <p:sldId id="1610" r:id="rId189"/>
    <p:sldId id="1611" r:id="rId190"/>
    <p:sldId id="1612" r:id="rId191"/>
    <p:sldId id="1613" r:id="rId192"/>
    <p:sldId id="1614" r:id="rId193"/>
    <p:sldId id="1616" r:id="rId194"/>
    <p:sldId id="1615" r:id="rId195"/>
    <p:sldId id="1693" r:id="rId196"/>
    <p:sldId id="1694" r:id="rId197"/>
    <p:sldId id="1621" r:id="rId198"/>
    <p:sldId id="1626" r:id="rId199"/>
    <p:sldId id="1622" r:id="rId200"/>
    <p:sldId id="1695" r:id="rId201"/>
    <p:sldId id="1696" r:id="rId202"/>
    <p:sldId id="1697" r:id="rId203"/>
    <p:sldId id="1625" r:id="rId204"/>
    <p:sldId id="1623" r:id="rId205"/>
    <p:sldId id="604" r:id="rId206"/>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38CC4"/>
    <a:srgbClr val="19A6E7"/>
    <a:srgbClr val="1A40C0"/>
    <a:srgbClr val="389954"/>
    <a:srgbClr val="FFA984"/>
    <a:srgbClr val="660066"/>
    <a:srgbClr val="C0A523"/>
    <a:srgbClr val="246B1B"/>
    <a:srgbClr val="E4CF3D"/>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5BB7F-FCDE-3A46-A8EB-62A148496D2B}" v="1333" dt="2021-07-14T10:36:45.621"/>
    <p1510:client id="{4C0C853A-62D0-9A43-A365-7F6DF5EF18B5}" v="309" dt="2021-07-15T02:27:21.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25" autoAdjust="0"/>
    <p:restoredTop sz="94663"/>
  </p:normalViewPr>
  <p:slideViewPr>
    <p:cSldViewPr snapToGrid="0" snapToObjects="1">
      <p:cViewPr varScale="1">
        <p:scale>
          <a:sx n="97" d="100"/>
          <a:sy n="97" d="100"/>
        </p:scale>
        <p:origin x="360" y="216"/>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notesMaster" Target="notesMasters/notesMaster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14" Type="http://schemas.microsoft.com/office/2015/10/relationships/revisionInfo" Target="revisionInfo.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presProps" Target="presProps.xml"/><Relationship Id="rId190" Type="http://schemas.openxmlformats.org/officeDocument/2006/relationships/slide" Target="slides/slide186.xml"/><Relationship Id="rId204" Type="http://schemas.openxmlformats.org/officeDocument/2006/relationships/slide" Target="slides/slide200.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viewProps" Target="viewProps.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theme" Target="theme/theme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tableStyles" Target="tableStyles.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4C0C853A-62D0-9A43-A365-7F6DF5EF18B5}"/>
    <pc:docChg chg="undo custSel addSld delSld modSld sldOrd">
      <pc:chgData name="Stack Simplify" userId="30f9c473cae68561" providerId="LiveId" clId="{4C0C853A-62D0-9A43-A365-7F6DF5EF18B5}" dt="2021-07-15T02:27:27.503" v="1926" actId="1076"/>
      <pc:docMkLst>
        <pc:docMk/>
      </pc:docMkLst>
      <pc:sldChg chg="addSp delSp modSp mod">
        <pc:chgData name="Stack Simplify" userId="30f9c473cae68561" providerId="LiveId" clId="{4C0C853A-62D0-9A43-A365-7F6DF5EF18B5}" dt="2021-07-15T00:44:31.762" v="49"/>
        <pc:sldMkLst>
          <pc:docMk/>
          <pc:sldMk cId="2739888766" sldId="256"/>
        </pc:sldMkLst>
        <pc:spChg chg="mod">
          <ac:chgData name="Stack Simplify" userId="30f9c473cae68561" providerId="LiveId" clId="{4C0C853A-62D0-9A43-A365-7F6DF5EF18B5}" dt="2021-07-15T00:44:27.276" v="47" actId="207"/>
          <ac:spMkLst>
            <pc:docMk/>
            <pc:sldMk cId="2739888766" sldId="256"/>
            <ac:spMk id="2" creationId="{00000000-0000-0000-0000-000000000000}"/>
          </ac:spMkLst>
        </pc:spChg>
        <pc:spChg chg="mod">
          <ac:chgData name="Stack Simplify" userId="30f9c473cae68561" providerId="LiveId" clId="{4C0C853A-62D0-9A43-A365-7F6DF5EF18B5}" dt="2021-07-15T00:44:09.072" v="40" actId="1076"/>
          <ac:spMkLst>
            <pc:docMk/>
            <pc:sldMk cId="2739888766" sldId="256"/>
            <ac:spMk id="3" creationId="{00000000-0000-0000-0000-000000000000}"/>
          </ac:spMkLst>
        </pc:spChg>
        <pc:spChg chg="add del mod">
          <ac:chgData name="Stack Simplify" userId="30f9c473cae68561" providerId="LiveId" clId="{4C0C853A-62D0-9A43-A365-7F6DF5EF18B5}" dt="2021-07-15T00:44:31.762" v="49"/>
          <ac:spMkLst>
            <pc:docMk/>
            <pc:sldMk cId="2739888766" sldId="256"/>
            <ac:spMk id="4" creationId="{ABB67F3E-C03E-7D4C-9DE0-A459495ECEC3}"/>
          </ac:spMkLst>
        </pc:spChg>
      </pc:sldChg>
      <pc:sldChg chg="del">
        <pc:chgData name="Stack Simplify" userId="30f9c473cae68561" providerId="LiveId" clId="{4C0C853A-62D0-9A43-A365-7F6DF5EF18B5}" dt="2021-07-15T00:44:33.340" v="50" actId="2696"/>
        <pc:sldMkLst>
          <pc:docMk/>
          <pc:sldMk cId="3965326646" sldId="1512"/>
        </pc:sldMkLst>
      </pc:sldChg>
      <pc:sldChg chg="del">
        <pc:chgData name="Stack Simplify" userId="30f9c473cae68561" providerId="LiveId" clId="{4C0C853A-62D0-9A43-A365-7F6DF5EF18B5}" dt="2021-07-15T01:57:18.292" v="1856" actId="2696"/>
        <pc:sldMkLst>
          <pc:docMk/>
          <pc:sldMk cId="1145650890" sldId="1643"/>
        </pc:sldMkLst>
      </pc:sldChg>
      <pc:sldChg chg="del">
        <pc:chgData name="Stack Simplify" userId="30f9c473cae68561" providerId="LiveId" clId="{4C0C853A-62D0-9A43-A365-7F6DF5EF18B5}" dt="2021-07-15T01:17:31.323" v="907" actId="2696"/>
        <pc:sldMkLst>
          <pc:docMk/>
          <pc:sldMk cId="2308032613" sldId="1648"/>
        </pc:sldMkLst>
      </pc:sldChg>
      <pc:sldChg chg="addSp modSp mod">
        <pc:chgData name="Stack Simplify" userId="30f9c473cae68561" providerId="LiveId" clId="{4C0C853A-62D0-9A43-A365-7F6DF5EF18B5}" dt="2021-07-15T01:43:04.868" v="1596" actId="20577"/>
        <pc:sldMkLst>
          <pc:docMk/>
          <pc:sldMk cId="2743876482" sldId="1649"/>
        </pc:sldMkLst>
        <pc:spChg chg="add mod">
          <ac:chgData name="Stack Simplify" userId="30f9c473cae68561" providerId="LiveId" clId="{4C0C853A-62D0-9A43-A365-7F6DF5EF18B5}" dt="2021-07-15T01:43:04.868" v="1596" actId="20577"/>
          <ac:spMkLst>
            <pc:docMk/>
            <pc:sldMk cId="2743876482" sldId="1649"/>
            <ac:spMk id="12" creationId="{CE53A641-E132-FC49-BA9A-A52729C571BC}"/>
          </ac:spMkLst>
        </pc:spChg>
      </pc:sldChg>
      <pc:sldChg chg="del">
        <pc:chgData name="Stack Simplify" userId="30f9c473cae68561" providerId="LiveId" clId="{4C0C853A-62D0-9A43-A365-7F6DF5EF18B5}" dt="2021-07-15T01:18:26.793" v="909" actId="2696"/>
        <pc:sldMkLst>
          <pc:docMk/>
          <pc:sldMk cId="1616029702" sldId="1650"/>
        </pc:sldMkLst>
      </pc:sldChg>
      <pc:sldChg chg="del">
        <pc:chgData name="Stack Simplify" userId="30f9c473cae68561" providerId="LiveId" clId="{4C0C853A-62D0-9A43-A365-7F6DF5EF18B5}" dt="2021-07-15T01:18:37.202" v="911" actId="2696"/>
        <pc:sldMkLst>
          <pc:docMk/>
          <pc:sldMk cId="284710305" sldId="1651"/>
        </pc:sldMkLst>
      </pc:sldChg>
      <pc:sldChg chg="del">
        <pc:chgData name="Stack Simplify" userId="30f9c473cae68561" providerId="LiveId" clId="{4C0C853A-62D0-9A43-A365-7F6DF5EF18B5}" dt="2021-07-15T01:18:47.589" v="912" actId="2696"/>
        <pc:sldMkLst>
          <pc:docMk/>
          <pc:sldMk cId="3967836502" sldId="1653"/>
        </pc:sldMkLst>
      </pc:sldChg>
      <pc:sldChg chg="del">
        <pc:chgData name="Stack Simplify" userId="30f9c473cae68561" providerId="LiveId" clId="{4C0C853A-62D0-9A43-A365-7F6DF5EF18B5}" dt="2021-07-15T01:18:47.589" v="912" actId="2696"/>
        <pc:sldMkLst>
          <pc:docMk/>
          <pc:sldMk cId="473594856" sldId="1654"/>
        </pc:sldMkLst>
      </pc:sldChg>
      <pc:sldChg chg="addSp delSp modSp mod ord">
        <pc:chgData name="Stack Simplify" userId="30f9c473cae68561" providerId="LiveId" clId="{4C0C853A-62D0-9A43-A365-7F6DF5EF18B5}" dt="2021-07-15T01:48:17.879" v="1796" actId="207"/>
        <pc:sldMkLst>
          <pc:docMk/>
          <pc:sldMk cId="3214241146" sldId="1658"/>
        </pc:sldMkLst>
        <pc:spChg chg="add mod">
          <ac:chgData name="Stack Simplify" userId="30f9c473cae68561" providerId="LiveId" clId="{4C0C853A-62D0-9A43-A365-7F6DF5EF18B5}" dt="2021-07-15T01:48:00.581" v="1792" actId="207"/>
          <ac:spMkLst>
            <pc:docMk/>
            <pc:sldMk cId="3214241146" sldId="1658"/>
            <ac:spMk id="3" creationId="{32B77666-7D68-7640-8746-4251E32DDEC9}"/>
          </ac:spMkLst>
        </pc:spChg>
        <pc:spChg chg="add mod">
          <ac:chgData name="Stack Simplify" userId="30f9c473cae68561" providerId="LiveId" clId="{4C0C853A-62D0-9A43-A365-7F6DF5EF18B5}" dt="2021-07-15T01:47:56.432" v="1791" actId="113"/>
          <ac:spMkLst>
            <pc:docMk/>
            <pc:sldMk cId="3214241146" sldId="1658"/>
            <ac:spMk id="4" creationId="{9420B97E-BFB4-C547-8A19-EC10B0A9586D}"/>
          </ac:spMkLst>
        </pc:spChg>
        <pc:spChg chg="del">
          <ac:chgData name="Stack Simplify" userId="30f9c473cae68561" providerId="LiveId" clId="{4C0C853A-62D0-9A43-A365-7F6DF5EF18B5}" dt="2021-07-15T01:45:16.280" v="1599" actId="478"/>
          <ac:spMkLst>
            <pc:docMk/>
            <pc:sldMk cId="3214241146" sldId="1658"/>
            <ac:spMk id="5" creationId="{C7AF57AF-98D7-5446-8049-CD1D4BB4148D}"/>
          </ac:spMkLst>
        </pc:spChg>
        <pc:spChg chg="del">
          <ac:chgData name="Stack Simplify" userId="30f9c473cae68561" providerId="LiveId" clId="{4C0C853A-62D0-9A43-A365-7F6DF5EF18B5}" dt="2021-07-15T01:45:16.280" v="1599" actId="478"/>
          <ac:spMkLst>
            <pc:docMk/>
            <pc:sldMk cId="3214241146" sldId="1658"/>
            <ac:spMk id="7" creationId="{3800E199-9FE8-D746-8A96-68EAF491CF54}"/>
          </ac:spMkLst>
        </pc:spChg>
        <pc:spChg chg="add mod">
          <ac:chgData name="Stack Simplify" userId="30f9c473cae68561" providerId="LiveId" clId="{4C0C853A-62D0-9A43-A365-7F6DF5EF18B5}" dt="2021-07-15T01:48:05.585" v="1793" actId="207"/>
          <ac:spMkLst>
            <pc:docMk/>
            <pc:sldMk cId="3214241146" sldId="1658"/>
            <ac:spMk id="8" creationId="{BEB4A6B5-C72B-8F44-BDE2-3B623BBBBB9C}"/>
          </ac:spMkLst>
        </pc:spChg>
        <pc:spChg chg="add mod">
          <ac:chgData name="Stack Simplify" userId="30f9c473cae68561" providerId="LiveId" clId="{4C0C853A-62D0-9A43-A365-7F6DF5EF18B5}" dt="2021-07-15T01:48:08.336" v="1794" actId="207"/>
          <ac:spMkLst>
            <pc:docMk/>
            <pc:sldMk cId="3214241146" sldId="1658"/>
            <ac:spMk id="9" creationId="{4782980A-24F1-7F4A-8604-3D59142EFA72}"/>
          </ac:spMkLst>
        </pc:spChg>
        <pc:spChg chg="mod">
          <ac:chgData name="Stack Simplify" userId="30f9c473cae68561" providerId="LiveId" clId="{4C0C853A-62D0-9A43-A365-7F6DF5EF18B5}" dt="2021-07-15T01:47:45.652" v="1788" actId="1076"/>
          <ac:spMkLst>
            <pc:docMk/>
            <pc:sldMk cId="3214241146" sldId="1658"/>
            <ac:spMk id="10" creationId="{B626E982-0E12-DA4E-B2AB-F834320B9217}"/>
          </ac:spMkLst>
        </pc:spChg>
        <pc:spChg chg="add mod">
          <ac:chgData name="Stack Simplify" userId="30f9c473cae68561" providerId="LiveId" clId="{4C0C853A-62D0-9A43-A365-7F6DF5EF18B5}" dt="2021-07-15T01:48:14.439" v="1795" actId="207"/>
          <ac:spMkLst>
            <pc:docMk/>
            <pc:sldMk cId="3214241146" sldId="1658"/>
            <ac:spMk id="11" creationId="{EDCF5125-14D8-F04B-8B05-F5F3B155A83C}"/>
          </ac:spMkLst>
        </pc:spChg>
        <pc:spChg chg="add mod">
          <ac:chgData name="Stack Simplify" userId="30f9c473cae68561" providerId="LiveId" clId="{4C0C853A-62D0-9A43-A365-7F6DF5EF18B5}" dt="2021-07-15T01:48:17.879" v="1796" actId="207"/>
          <ac:spMkLst>
            <pc:docMk/>
            <pc:sldMk cId="3214241146" sldId="1658"/>
            <ac:spMk id="12" creationId="{406B7429-548F-554F-AE24-0B3988E76F33}"/>
          </ac:spMkLst>
        </pc:spChg>
      </pc:sldChg>
      <pc:sldChg chg="del">
        <pc:chgData name="Stack Simplify" userId="30f9c473cae68561" providerId="LiveId" clId="{4C0C853A-62D0-9A43-A365-7F6DF5EF18B5}" dt="2021-07-15T01:21:12.621" v="915" actId="2696"/>
        <pc:sldMkLst>
          <pc:docMk/>
          <pc:sldMk cId="2942177735" sldId="1659"/>
        </pc:sldMkLst>
      </pc:sldChg>
      <pc:sldChg chg="del">
        <pc:chgData name="Stack Simplify" userId="30f9c473cae68561" providerId="LiveId" clId="{4C0C853A-62D0-9A43-A365-7F6DF5EF18B5}" dt="2021-07-15T01:21:12.621" v="915" actId="2696"/>
        <pc:sldMkLst>
          <pc:docMk/>
          <pc:sldMk cId="2313046486" sldId="1660"/>
        </pc:sldMkLst>
      </pc:sldChg>
      <pc:sldChg chg="del">
        <pc:chgData name="Stack Simplify" userId="30f9c473cae68561" providerId="LiveId" clId="{4C0C853A-62D0-9A43-A365-7F6DF5EF18B5}" dt="2021-07-15T01:21:12.621" v="915" actId="2696"/>
        <pc:sldMkLst>
          <pc:docMk/>
          <pc:sldMk cId="2999225818" sldId="1661"/>
        </pc:sldMkLst>
      </pc:sldChg>
      <pc:sldChg chg="modSp mod">
        <pc:chgData name="Stack Simplify" userId="30f9c473cae68561" providerId="LiveId" clId="{4C0C853A-62D0-9A43-A365-7F6DF5EF18B5}" dt="2021-07-15T01:21:27.376" v="942" actId="20577"/>
        <pc:sldMkLst>
          <pc:docMk/>
          <pc:sldMk cId="3694834122" sldId="1663"/>
        </pc:sldMkLst>
        <pc:spChg chg="mod">
          <ac:chgData name="Stack Simplify" userId="30f9c473cae68561" providerId="LiveId" clId="{4C0C853A-62D0-9A43-A365-7F6DF5EF18B5}" dt="2021-07-15T01:21:27.376" v="942" actId="20577"/>
          <ac:spMkLst>
            <pc:docMk/>
            <pc:sldMk cId="3694834122" sldId="1663"/>
            <ac:spMk id="8" creationId="{C2B42D58-29CE-444C-9336-A171E28517BF}"/>
          </ac:spMkLst>
        </pc:spChg>
      </pc:sldChg>
      <pc:sldChg chg="del">
        <pc:chgData name="Stack Simplify" userId="30f9c473cae68561" providerId="LiveId" clId="{4C0C853A-62D0-9A43-A365-7F6DF5EF18B5}" dt="2021-07-15T00:46:08.071" v="57" actId="2696"/>
        <pc:sldMkLst>
          <pc:docMk/>
          <pc:sldMk cId="1183577388" sldId="1667"/>
        </pc:sldMkLst>
      </pc:sldChg>
      <pc:sldChg chg="modSp mod">
        <pc:chgData name="Stack Simplify" userId="30f9c473cae68561" providerId="LiveId" clId="{4C0C853A-62D0-9A43-A365-7F6DF5EF18B5}" dt="2021-07-15T01:56:47.859" v="1854" actId="20577"/>
        <pc:sldMkLst>
          <pc:docMk/>
          <pc:sldMk cId="3686579441" sldId="1668"/>
        </pc:sldMkLst>
        <pc:spChg chg="mod">
          <ac:chgData name="Stack Simplify" userId="30f9c473cae68561" providerId="LiveId" clId="{4C0C853A-62D0-9A43-A365-7F6DF5EF18B5}" dt="2021-07-15T01:56:47.859" v="1854" actId="20577"/>
          <ac:spMkLst>
            <pc:docMk/>
            <pc:sldMk cId="3686579441" sldId="1668"/>
            <ac:spMk id="9" creationId="{FE515FD1-7CC1-FE44-9A14-D500B7D8D082}"/>
          </ac:spMkLst>
        </pc:spChg>
      </pc:sldChg>
      <pc:sldChg chg="delSp modSp mod">
        <pc:chgData name="Stack Simplify" userId="30f9c473cae68561" providerId="LiveId" clId="{4C0C853A-62D0-9A43-A365-7F6DF5EF18B5}" dt="2021-07-15T01:49:04.116" v="1800" actId="113"/>
        <pc:sldMkLst>
          <pc:docMk/>
          <pc:sldMk cId="3977126935" sldId="1669"/>
        </pc:sldMkLst>
        <pc:spChg chg="mod">
          <ac:chgData name="Stack Simplify" userId="30f9c473cae68561" providerId="LiveId" clId="{4C0C853A-62D0-9A43-A365-7F6DF5EF18B5}" dt="2021-07-15T01:49:04.116" v="1800" actId="113"/>
          <ac:spMkLst>
            <pc:docMk/>
            <pc:sldMk cId="3977126935" sldId="1669"/>
            <ac:spMk id="5" creationId="{815DC0D1-E568-BE4B-A7F5-19839A5F736E}"/>
          </ac:spMkLst>
        </pc:spChg>
        <pc:spChg chg="del">
          <ac:chgData name="Stack Simplify" userId="30f9c473cae68561" providerId="LiveId" clId="{4C0C853A-62D0-9A43-A365-7F6DF5EF18B5}" dt="2021-07-15T01:30:31.432" v="1222" actId="478"/>
          <ac:spMkLst>
            <pc:docMk/>
            <pc:sldMk cId="3977126935" sldId="1669"/>
            <ac:spMk id="7" creationId="{1DF8E139-C8D2-B74C-8820-78E78E98EFC2}"/>
          </ac:spMkLst>
        </pc:spChg>
      </pc:sldChg>
      <pc:sldChg chg="addSp delSp modSp mod ord delAnim modAnim">
        <pc:chgData name="Stack Simplify" userId="30f9c473cae68561" providerId="LiveId" clId="{4C0C853A-62D0-9A43-A365-7F6DF5EF18B5}" dt="2021-07-15T02:01:20.421" v="1857" actId="20578"/>
        <pc:sldMkLst>
          <pc:docMk/>
          <pc:sldMk cId="1027478377" sldId="1670"/>
        </pc:sldMkLst>
        <pc:spChg chg="add mod">
          <ac:chgData name="Stack Simplify" userId="30f9c473cae68561" providerId="LiveId" clId="{4C0C853A-62D0-9A43-A365-7F6DF5EF18B5}" dt="2021-07-15T01:24:51.810" v="1015" actId="20577"/>
          <ac:spMkLst>
            <pc:docMk/>
            <pc:sldMk cId="1027478377" sldId="1670"/>
            <ac:spMk id="3" creationId="{18E721CA-1A60-314C-98F5-BB3FA5555413}"/>
          </ac:spMkLst>
        </pc:spChg>
        <pc:spChg chg="mod">
          <ac:chgData name="Stack Simplify" userId="30f9c473cae68561" providerId="LiveId" clId="{4C0C853A-62D0-9A43-A365-7F6DF5EF18B5}" dt="2021-07-15T01:16:18.909" v="900" actId="1076"/>
          <ac:spMkLst>
            <pc:docMk/>
            <pc:sldMk cId="1027478377" sldId="1670"/>
            <ac:spMk id="11" creationId="{2A914F69-786C-F441-B66E-A1DEB2F12ECA}"/>
          </ac:spMkLst>
        </pc:spChg>
        <pc:spChg chg="mod">
          <ac:chgData name="Stack Simplify" userId="30f9c473cae68561" providerId="LiveId" clId="{4C0C853A-62D0-9A43-A365-7F6DF5EF18B5}" dt="2021-07-15T01:16:18.909" v="900" actId="1076"/>
          <ac:spMkLst>
            <pc:docMk/>
            <pc:sldMk cId="1027478377" sldId="1670"/>
            <ac:spMk id="12" creationId="{77A809A4-7DCF-4E41-A335-E5847995B9F3}"/>
          </ac:spMkLst>
        </pc:spChg>
        <pc:spChg chg="mod">
          <ac:chgData name="Stack Simplify" userId="30f9c473cae68561" providerId="LiveId" clId="{4C0C853A-62D0-9A43-A365-7F6DF5EF18B5}" dt="2021-07-15T01:16:18.909" v="900" actId="1076"/>
          <ac:spMkLst>
            <pc:docMk/>
            <pc:sldMk cId="1027478377" sldId="1670"/>
            <ac:spMk id="13" creationId="{F9A2D334-475B-CF42-B353-F8EC8A923E85}"/>
          </ac:spMkLst>
        </pc:spChg>
        <pc:spChg chg="mod">
          <ac:chgData name="Stack Simplify" userId="30f9c473cae68561" providerId="LiveId" clId="{4C0C853A-62D0-9A43-A365-7F6DF5EF18B5}" dt="2021-07-15T01:16:18.909" v="900" actId="1076"/>
          <ac:spMkLst>
            <pc:docMk/>
            <pc:sldMk cId="1027478377" sldId="1670"/>
            <ac:spMk id="14" creationId="{E524B06D-4A7B-CC45-9AA7-4108317FE7E7}"/>
          </ac:spMkLst>
        </pc:spChg>
        <pc:spChg chg="mod">
          <ac:chgData name="Stack Simplify" userId="30f9c473cae68561" providerId="LiveId" clId="{4C0C853A-62D0-9A43-A365-7F6DF5EF18B5}" dt="2021-07-15T01:16:18.909" v="900" actId="1076"/>
          <ac:spMkLst>
            <pc:docMk/>
            <pc:sldMk cId="1027478377" sldId="1670"/>
            <ac:spMk id="15" creationId="{6E61BEF0-7F0D-FF47-9A14-073EC41BA52C}"/>
          </ac:spMkLst>
        </pc:spChg>
        <pc:spChg chg="mod">
          <ac:chgData name="Stack Simplify" userId="30f9c473cae68561" providerId="LiveId" clId="{4C0C853A-62D0-9A43-A365-7F6DF5EF18B5}" dt="2021-07-15T01:15:11.708" v="891" actId="255"/>
          <ac:spMkLst>
            <pc:docMk/>
            <pc:sldMk cId="1027478377" sldId="1670"/>
            <ac:spMk id="16" creationId="{E8A88A79-73B8-4E4D-B46A-3F4597195E25}"/>
          </ac:spMkLst>
        </pc:spChg>
        <pc:spChg chg="mod">
          <ac:chgData name="Stack Simplify" userId="30f9c473cae68561" providerId="LiveId" clId="{4C0C853A-62D0-9A43-A365-7F6DF5EF18B5}" dt="2021-07-15T01:15:11.708" v="891" actId="255"/>
          <ac:spMkLst>
            <pc:docMk/>
            <pc:sldMk cId="1027478377" sldId="1670"/>
            <ac:spMk id="17" creationId="{29D56F84-C597-AE48-85A9-859A970D2D12}"/>
          </ac:spMkLst>
        </pc:spChg>
        <pc:spChg chg="mod">
          <ac:chgData name="Stack Simplify" userId="30f9c473cae68561" providerId="LiveId" clId="{4C0C853A-62D0-9A43-A365-7F6DF5EF18B5}" dt="2021-07-15T01:15:11.708" v="891" actId="255"/>
          <ac:spMkLst>
            <pc:docMk/>
            <pc:sldMk cId="1027478377" sldId="1670"/>
            <ac:spMk id="18" creationId="{19F83FF5-5164-544C-A2AF-82A355C535FB}"/>
          </ac:spMkLst>
        </pc:spChg>
        <pc:spChg chg="mod">
          <ac:chgData name="Stack Simplify" userId="30f9c473cae68561" providerId="LiveId" clId="{4C0C853A-62D0-9A43-A365-7F6DF5EF18B5}" dt="2021-07-15T01:15:11.708" v="891" actId="255"/>
          <ac:spMkLst>
            <pc:docMk/>
            <pc:sldMk cId="1027478377" sldId="1670"/>
            <ac:spMk id="19" creationId="{C63B7739-7FA8-D944-BADB-AEAFB0AEDF50}"/>
          </ac:spMkLst>
        </pc:spChg>
        <pc:spChg chg="mod">
          <ac:chgData name="Stack Simplify" userId="30f9c473cae68561" providerId="LiveId" clId="{4C0C853A-62D0-9A43-A365-7F6DF5EF18B5}" dt="2021-07-15T01:15:43.680" v="895" actId="255"/>
          <ac:spMkLst>
            <pc:docMk/>
            <pc:sldMk cId="1027478377" sldId="1670"/>
            <ac:spMk id="20" creationId="{E0BF330A-386C-8C44-B1E8-6F68D41D05D9}"/>
          </ac:spMkLst>
        </pc:spChg>
        <pc:spChg chg="add mod">
          <ac:chgData name="Stack Simplify" userId="30f9c473cae68561" providerId="LiveId" clId="{4C0C853A-62D0-9A43-A365-7F6DF5EF18B5}" dt="2021-07-15T01:16:21.877" v="901" actId="1076"/>
          <ac:spMkLst>
            <pc:docMk/>
            <pc:sldMk cId="1027478377" sldId="1670"/>
            <ac:spMk id="21" creationId="{8CF48712-F6E9-8841-AC46-45D3D76FA093}"/>
          </ac:spMkLst>
        </pc:spChg>
        <pc:spChg chg="add mod">
          <ac:chgData name="Stack Simplify" userId="30f9c473cae68561" providerId="LiveId" clId="{4C0C853A-62D0-9A43-A365-7F6DF5EF18B5}" dt="2021-07-15T01:16:24.634" v="902" actId="1076"/>
          <ac:spMkLst>
            <pc:docMk/>
            <pc:sldMk cId="1027478377" sldId="1670"/>
            <ac:spMk id="22" creationId="{B5786CF6-714E-C045-B64B-D6C3DA71D4F6}"/>
          </ac:spMkLst>
        </pc:spChg>
        <pc:spChg chg="mod">
          <ac:chgData name="Stack Simplify" userId="30f9c473cae68561" providerId="LiveId" clId="{4C0C853A-62D0-9A43-A365-7F6DF5EF18B5}" dt="2021-07-15T01:16:18.909" v="900" actId="1076"/>
          <ac:spMkLst>
            <pc:docMk/>
            <pc:sldMk cId="1027478377" sldId="1670"/>
            <ac:spMk id="23" creationId="{DB7AAD09-0E4E-0340-8F0C-5FE6AA39FF4B}"/>
          </ac:spMkLst>
        </pc:spChg>
        <pc:spChg chg="mod">
          <ac:chgData name="Stack Simplify" userId="30f9c473cae68561" providerId="LiveId" clId="{4C0C853A-62D0-9A43-A365-7F6DF5EF18B5}" dt="2021-07-15T01:16:21.877" v="901" actId="1076"/>
          <ac:spMkLst>
            <pc:docMk/>
            <pc:sldMk cId="1027478377" sldId="1670"/>
            <ac:spMk id="24" creationId="{F68FD88E-5C2D-BE4D-AB09-B365E14B7B25}"/>
          </ac:spMkLst>
        </pc:spChg>
        <pc:spChg chg="mod">
          <ac:chgData name="Stack Simplify" userId="30f9c473cae68561" providerId="LiveId" clId="{4C0C853A-62D0-9A43-A365-7F6DF5EF18B5}" dt="2021-07-15T01:49:49.219" v="1804" actId="255"/>
          <ac:spMkLst>
            <pc:docMk/>
            <pc:sldMk cId="1027478377" sldId="1670"/>
            <ac:spMk id="25" creationId="{229F845A-B47B-EF4A-94D9-242977856A0C}"/>
          </ac:spMkLst>
        </pc:spChg>
        <pc:spChg chg="del">
          <ac:chgData name="Stack Simplify" userId="30f9c473cae68561" providerId="LiveId" clId="{4C0C853A-62D0-9A43-A365-7F6DF5EF18B5}" dt="2021-07-15T01:10:57.472" v="603" actId="478"/>
          <ac:spMkLst>
            <pc:docMk/>
            <pc:sldMk cId="1027478377" sldId="1670"/>
            <ac:spMk id="26" creationId="{22C4B4FF-955E-8043-8FF6-EBD34AC0045E}"/>
          </ac:spMkLst>
        </pc:spChg>
        <pc:spChg chg="add mod">
          <ac:chgData name="Stack Simplify" userId="30f9c473cae68561" providerId="LiveId" clId="{4C0C853A-62D0-9A43-A365-7F6DF5EF18B5}" dt="2021-07-15T01:16:24.634" v="902" actId="1076"/>
          <ac:spMkLst>
            <pc:docMk/>
            <pc:sldMk cId="1027478377" sldId="1670"/>
            <ac:spMk id="27" creationId="{4E35231F-8E69-EC4D-9FB0-5D682730AE9A}"/>
          </ac:spMkLst>
        </pc:spChg>
        <pc:spChg chg="mod">
          <ac:chgData name="Stack Simplify" userId="30f9c473cae68561" providerId="LiveId" clId="{4C0C853A-62D0-9A43-A365-7F6DF5EF18B5}" dt="2021-07-15T01:15:11.708" v="891" actId="255"/>
          <ac:spMkLst>
            <pc:docMk/>
            <pc:sldMk cId="1027478377" sldId="1670"/>
            <ac:spMk id="28" creationId="{C9B7E6E4-DC44-0644-A474-1AA447A6D38B}"/>
          </ac:spMkLst>
        </pc:spChg>
        <pc:spChg chg="mod">
          <ac:chgData name="Stack Simplify" userId="30f9c473cae68561" providerId="LiveId" clId="{4C0C853A-62D0-9A43-A365-7F6DF5EF18B5}" dt="2021-07-15T01:34:57.256" v="1293" actId="1076"/>
          <ac:spMkLst>
            <pc:docMk/>
            <pc:sldMk cId="1027478377" sldId="1670"/>
            <ac:spMk id="29" creationId="{55C2B6D3-00E8-5641-9110-E68086CA0B82}"/>
          </ac:spMkLst>
        </pc:spChg>
        <pc:spChg chg="add mod">
          <ac:chgData name="Stack Simplify" userId="30f9c473cae68561" providerId="LiveId" clId="{4C0C853A-62D0-9A43-A365-7F6DF5EF18B5}" dt="2021-07-15T01:15:11.708" v="891" actId="255"/>
          <ac:spMkLst>
            <pc:docMk/>
            <pc:sldMk cId="1027478377" sldId="1670"/>
            <ac:spMk id="30" creationId="{BD2E4674-A89A-9544-A684-D30D89444965}"/>
          </ac:spMkLst>
        </pc:spChg>
        <pc:spChg chg="add mod">
          <ac:chgData name="Stack Simplify" userId="30f9c473cae68561" providerId="LiveId" clId="{4C0C853A-62D0-9A43-A365-7F6DF5EF18B5}" dt="2021-07-15T01:15:11.708" v="891" actId="255"/>
          <ac:spMkLst>
            <pc:docMk/>
            <pc:sldMk cId="1027478377" sldId="1670"/>
            <ac:spMk id="31" creationId="{80E41E24-9E65-B548-973E-15596AD55C59}"/>
          </ac:spMkLst>
        </pc:spChg>
      </pc:sldChg>
      <pc:sldChg chg="addSp delSp modSp mod modAnim">
        <pc:chgData name="Stack Simplify" userId="30f9c473cae68561" providerId="LiveId" clId="{4C0C853A-62D0-9A43-A365-7F6DF5EF18B5}" dt="2021-07-15T01:50:31.964" v="1805" actId="14100"/>
        <pc:sldMkLst>
          <pc:docMk/>
          <pc:sldMk cId="3409365225" sldId="1671"/>
        </pc:sldMkLst>
        <pc:spChg chg="mod">
          <ac:chgData name="Stack Simplify" userId="30f9c473cae68561" providerId="LiveId" clId="{4C0C853A-62D0-9A43-A365-7F6DF5EF18B5}" dt="2021-07-15T00:57:49.328" v="296" actId="1076"/>
          <ac:spMkLst>
            <pc:docMk/>
            <pc:sldMk cId="3409365225" sldId="1671"/>
            <ac:spMk id="4" creationId="{2AE90B14-8907-3443-8644-9C0FCC87CC47}"/>
          </ac:spMkLst>
        </pc:spChg>
        <pc:spChg chg="add mod">
          <ac:chgData name="Stack Simplify" userId="30f9c473cae68561" providerId="LiveId" clId="{4C0C853A-62D0-9A43-A365-7F6DF5EF18B5}" dt="2021-07-15T01:50:31.964" v="1805" actId="14100"/>
          <ac:spMkLst>
            <pc:docMk/>
            <pc:sldMk cId="3409365225" sldId="1671"/>
            <ac:spMk id="10" creationId="{6361BDBE-A9B2-B84C-A2D6-BA2A0E68C37C}"/>
          </ac:spMkLst>
        </pc:spChg>
        <pc:spChg chg="add mod">
          <ac:chgData name="Stack Simplify" userId="30f9c473cae68561" providerId="LiveId" clId="{4C0C853A-62D0-9A43-A365-7F6DF5EF18B5}" dt="2021-07-15T01:37:54.851" v="1455" actId="207"/>
          <ac:spMkLst>
            <pc:docMk/>
            <pc:sldMk cId="3409365225" sldId="1671"/>
            <ac:spMk id="11" creationId="{F1B05125-A45B-4246-9C73-CD122A57C4CE}"/>
          </ac:spMkLst>
        </pc:spChg>
        <pc:picChg chg="add mod">
          <ac:chgData name="Stack Simplify" userId="30f9c473cae68561" providerId="LiveId" clId="{4C0C853A-62D0-9A43-A365-7F6DF5EF18B5}" dt="2021-07-15T00:58:31.688" v="304" actId="1076"/>
          <ac:picMkLst>
            <pc:docMk/>
            <pc:sldMk cId="3409365225" sldId="1671"/>
            <ac:picMk id="3" creationId="{1A9F2588-0737-2B49-A68A-5D50B7F62D7E}"/>
          </ac:picMkLst>
        </pc:picChg>
        <pc:picChg chg="del">
          <ac:chgData name="Stack Simplify" userId="30f9c473cae68561" providerId="LiveId" clId="{4C0C853A-62D0-9A43-A365-7F6DF5EF18B5}" dt="2021-07-15T00:57:10.265" v="291" actId="478"/>
          <ac:picMkLst>
            <pc:docMk/>
            <pc:sldMk cId="3409365225" sldId="1671"/>
            <ac:picMk id="5" creationId="{5CAE2D5B-75A5-E84E-B0E9-734ED8DBA0CB}"/>
          </ac:picMkLst>
        </pc:picChg>
        <pc:picChg chg="add mod">
          <ac:chgData name="Stack Simplify" userId="30f9c473cae68561" providerId="LiveId" clId="{4C0C853A-62D0-9A43-A365-7F6DF5EF18B5}" dt="2021-07-15T00:58:57.712" v="307" actId="1076"/>
          <ac:picMkLst>
            <pc:docMk/>
            <pc:sldMk cId="3409365225" sldId="1671"/>
            <ac:picMk id="6" creationId="{0724C670-8AD6-7248-9F4B-8D3B028F67A5}"/>
          </ac:picMkLst>
        </pc:picChg>
        <pc:picChg chg="del">
          <ac:chgData name="Stack Simplify" userId="30f9c473cae68561" providerId="LiveId" clId="{4C0C853A-62D0-9A43-A365-7F6DF5EF18B5}" dt="2021-07-15T00:57:08.409" v="290" actId="478"/>
          <ac:picMkLst>
            <pc:docMk/>
            <pc:sldMk cId="3409365225" sldId="1671"/>
            <ac:picMk id="7" creationId="{DD76D959-C2B1-074C-AA0F-BB6505504B6F}"/>
          </ac:picMkLst>
        </pc:picChg>
        <pc:picChg chg="del">
          <ac:chgData name="Stack Simplify" userId="30f9c473cae68561" providerId="LiveId" clId="{4C0C853A-62D0-9A43-A365-7F6DF5EF18B5}" dt="2021-07-15T00:57:08.409" v="290" actId="478"/>
          <ac:picMkLst>
            <pc:docMk/>
            <pc:sldMk cId="3409365225" sldId="1671"/>
            <ac:picMk id="8" creationId="{C8C19524-9B46-9940-8763-54AD7EBED322}"/>
          </ac:picMkLst>
        </pc:picChg>
        <pc:picChg chg="add mod">
          <ac:chgData name="Stack Simplify" userId="30f9c473cae68561" providerId="LiveId" clId="{4C0C853A-62D0-9A43-A365-7F6DF5EF18B5}" dt="2021-07-15T00:58:55.711" v="306" actId="1076"/>
          <ac:picMkLst>
            <pc:docMk/>
            <pc:sldMk cId="3409365225" sldId="1671"/>
            <ac:picMk id="9" creationId="{FF7F7499-0985-4B45-93F2-DF8A3B87A9BB}"/>
          </ac:picMkLst>
        </pc:picChg>
        <pc:cxnChg chg="add mod">
          <ac:chgData name="Stack Simplify" userId="30f9c473cae68561" providerId="LiveId" clId="{4C0C853A-62D0-9A43-A365-7F6DF5EF18B5}" dt="2021-07-15T01:50:31.964" v="1805" actId="14100"/>
          <ac:cxnSpMkLst>
            <pc:docMk/>
            <pc:sldMk cId="3409365225" sldId="1671"/>
            <ac:cxnSpMk id="13" creationId="{5EB2E781-1347-D64A-BE88-730BC8FF87E7}"/>
          </ac:cxnSpMkLst>
        </pc:cxnChg>
      </pc:sldChg>
      <pc:sldChg chg="addSp modSp mod ord">
        <pc:chgData name="Stack Simplify" userId="30f9c473cae68561" providerId="LiveId" clId="{4C0C853A-62D0-9A43-A365-7F6DF5EF18B5}" dt="2021-07-15T01:25:02.317" v="1016" actId="6549"/>
        <pc:sldMkLst>
          <pc:docMk/>
          <pc:sldMk cId="1485709922" sldId="1672"/>
        </pc:sldMkLst>
        <pc:spChg chg="add mod">
          <ac:chgData name="Stack Simplify" userId="30f9c473cae68561" providerId="LiveId" clId="{4C0C853A-62D0-9A43-A365-7F6DF5EF18B5}" dt="2021-07-15T01:05:06.846" v="537" actId="207"/>
          <ac:spMkLst>
            <pc:docMk/>
            <pc:sldMk cId="1485709922" sldId="1672"/>
            <ac:spMk id="3" creationId="{D03013AD-C5AA-8847-BD78-B4791BD8A067}"/>
          </ac:spMkLst>
        </pc:spChg>
        <pc:spChg chg="mod">
          <ac:chgData name="Stack Simplify" userId="30f9c473cae68561" providerId="LiveId" clId="{4C0C853A-62D0-9A43-A365-7F6DF5EF18B5}" dt="2021-07-15T01:25:02.317" v="1016" actId="6549"/>
          <ac:spMkLst>
            <pc:docMk/>
            <pc:sldMk cId="1485709922" sldId="1672"/>
            <ac:spMk id="5" creationId="{4525400B-092C-7C42-9ED8-F2852A9A3F3D}"/>
          </ac:spMkLst>
        </pc:spChg>
        <pc:spChg chg="mod">
          <ac:chgData name="Stack Simplify" userId="30f9c473cae68561" providerId="LiveId" clId="{4C0C853A-62D0-9A43-A365-7F6DF5EF18B5}" dt="2021-07-15T01:05:24.394" v="539" actId="207"/>
          <ac:spMkLst>
            <pc:docMk/>
            <pc:sldMk cId="1485709922" sldId="1672"/>
            <ac:spMk id="6" creationId="{B20FE29F-F3C8-9745-A243-50916829392A}"/>
          </ac:spMkLst>
        </pc:spChg>
        <pc:spChg chg="mod">
          <ac:chgData name="Stack Simplify" userId="30f9c473cae68561" providerId="LiveId" clId="{4C0C853A-62D0-9A43-A365-7F6DF5EF18B5}" dt="2021-07-15T01:05:01.985" v="536" actId="207"/>
          <ac:spMkLst>
            <pc:docMk/>
            <pc:sldMk cId="1485709922" sldId="1672"/>
            <ac:spMk id="7" creationId="{530DF2B8-9947-1249-9DEA-FBF9A498E65D}"/>
          </ac:spMkLst>
        </pc:spChg>
      </pc:sldChg>
      <pc:sldChg chg="modSp mod">
        <pc:chgData name="Stack Simplify" userId="30f9c473cae68561" providerId="LiveId" clId="{4C0C853A-62D0-9A43-A365-7F6DF5EF18B5}" dt="2021-07-15T01:04:03.147" v="532"/>
        <pc:sldMkLst>
          <pc:docMk/>
          <pc:sldMk cId="2972254933" sldId="1673"/>
        </pc:sldMkLst>
        <pc:graphicFrameChg chg="mod modGraphic">
          <ac:chgData name="Stack Simplify" userId="30f9c473cae68561" providerId="LiveId" clId="{4C0C853A-62D0-9A43-A365-7F6DF5EF18B5}" dt="2021-07-15T01:04:03.147" v="532"/>
          <ac:graphicFrameMkLst>
            <pc:docMk/>
            <pc:sldMk cId="2972254933" sldId="1673"/>
            <ac:graphicFrameMk id="5" creationId="{79FF1EB2-BDAC-F149-A12B-C2B78186B59E}"/>
          </ac:graphicFrameMkLst>
        </pc:graphicFrameChg>
      </pc:sldChg>
      <pc:sldChg chg="del">
        <pc:chgData name="Stack Simplify" userId="30f9c473cae68561" providerId="LiveId" clId="{4C0C853A-62D0-9A43-A365-7F6DF5EF18B5}" dt="2021-07-15T01:01:45.662" v="369" actId="2696"/>
        <pc:sldMkLst>
          <pc:docMk/>
          <pc:sldMk cId="507796125" sldId="1674"/>
        </pc:sldMkLst>
      </pc:sldChg>
      <pc:sldChg chg="del">
        <pc:chgData name="Stack Simplify" userId="30f9c473cae68561" providerId="LiveId" clId="{4C0C853A-62D0-9A43-A365-7F6DF5EF18B5}" dt="2021-07-15T00:44:35.417" v="51" actId="2696"/>
        <pc:sldMkLst>
          <pc:docMk/>
          <pc:sldMk cId="3758956620" sldId="1675"/>
        </pc:sldMkLst>
      </pc:sldChg>
      <pc:sldChg chg="del">
        <pc:chgData name="Stack Simplify" userId="30f9c473cae68561" providerId="LiveId" clId="{4C0C853A-62D0-9A43-A365-7F6DF5EF18B5}" dt="2021-07-15T00:44:39.290" v="52" actId="2696"/>
        <pc:sldMkLst>
          <pc:docMk/>
          <pc:sldMk cId="672132890" sldId="1685"/>
        </pc:sldMkLst>
      </pc:sldChg>
      <pc:sldChg chg="addSp delSp modSp add mod">
        <pc:chgData name="Stack Simplify" userId="30f9c473cae68561" providerId="LiveId" clId="{4C0C853A-62D0-9A43-A365-7F6DF5EF18B5}" dt="2021-07-15T00:56:46.778" v="288" actId="27636"/>
        <pc:sldMkLst>
          <pc:docMk/>
          <pc:sldMk cId="4203375504" sldId="1853"/>
        </pc:sldMkLst>
        <pc:spChg chg="mod">
          <ac:chgData name="Stack Simplify" userId="30f9c473cae68561" providerId="LiveId" clId="{4C0C853A-62D0-9A43-A365-7F6DF5EF18B5}" dt="2021-07-15T00:56:46.778" v="288" actId="27636"/>
          <ac:spMkLst>
            <pc:docMk/>
            <pc:sldMk cId="4203375504" sldId="1853"/>
            <ac:spMk id="4" creationId="{5763802B-56F7-E14A-8970-D6A723EB2030}"/>
          </ac:spMkLst>
        </pc:spChg>
        <pc:spChg chg="mod">
          <ac:chgData name="Stack Simplify" userId="30f9c473cae68561" providerId="LiveId" clId="{4C0C853A-62D0-9A43-A365-7F6DF5EF18B5}" dt="2021-07-15T00:52:18.809" v="228" actId="1076"/>
          <ac:spMkLst>
            <pc:docMk/>
            <pc:sldMk cId="4203375504" sldId="1853"/>
            <ac:spMk id="6" creationId="{129423C0-0045-FC4B-9008-75AFCD22242D}"/>
          </ac:spMkLst>
        </pc:spChg>
        <pc:spChg chg="mod">
          <ac:chgData name="Stack Simplify" userId="30f9c473cae68561" providerId="LiveId" clId="{4C0C853A-62D0-9A43-A365-7F6DF5EF18B5}" dt="2021-07-15T00:52:18.809" v="228" actId="1076"/>
          <ac:spMkLst>
            <pc:docMk/>
            <pc:sldMk cId="4203375504" sldId="1853"/>
            <ac:spMk id="7" creationId="{A786B1EC-BAED-3E4C-AAEB-5751EB2936F9}"/>
          </ac:spMkLst>
        </pc:spChg>
        <pc:spChg chg="mod">
          <ac:chgData name="Stack Simplify" userId="30f9c473cae68561" providerId="LiveId" clId="{4C0C853A-62D0-9A43-A365-7F6DF5EF18B5}" dt="2021-07-15T00:52:18.809" v="228" actId="1076"/>
          <ac:spMkLst>
            <pc:docMk/>
            <pc:sldMk cId="4203375504" sldId="1853"/>
            <ac:spMk id="8" creationId="{2EB11B94-4468-E34B-AA30-8B71838A07C9}"/>
          </ac:spMkLst>
        </pc:spChg>
        <pc:spChg chg="mod">
          <ac:chgData name="Stack Simplify" userId="30f9c473cae68561" providerId="LiveId" clId="{4C0C853A-62D0-9A43-A365-7F6DF5EF18B5}" dt="2021-07-15T00:52:18.809" v="228" actId="1076"/>
          <ac:spMkLst>
            <pc:docMk/>
            <pc:sldMk cId="4203375504" sldId="1853"/>
            <ac:spMk id="9" creationId="{43C97FC4-F56C-6945-B7F4-F4DBDCF7B3BF}"/>
          </ac:spMkLst>
        </pc:spChg>
        <pc:spChg chg="mod">
          <ac:chgData name="Stack Simplify" userId="30f9c473cae68561" providerId="LiveId" clId="{4C0C853A-62D0-9A43-A365-7F6DF5EF18B5}" dt="2021-07-15T00:52:18.809" v="228" actId="1076"/>
          <ac:spMkLst>
            <pc:docMk/>
            <pc:sldMk cId="4203375504" sldId="1853"/>
            <ac:spMk id="10" creationId="{B6F202FA-4E95-0E41-ACEC-856A5FCCD8B5}"/>
          </ac:spMkLst>
        </pc:spChg>
        <pc:spChg chg="mod">
          <ac:chgData name="Stack Simplify" userId="30f9c473cae68561" providerId="LiveId" clId="{4C0C853A-62D0-9A43-A365-7F6DF5EF18B5}" dt="2021-07-15T00:56:31.437" v="260" actId="207"/>
          <ac:spMkLst>
            <pc:docMk/>
            <pc:sldMk cId="4203375504" sldId="1853"/>
            <ac:spMk id="11" creationId="{C754C94F-ADB0-644A-9CE6-28DFD349058F}"/>
          </ac:spMkLst>
        </pc:spChg>
        <pc:spChg chg="add mod">
          <ac:chgData name="Stack Simplify" userId="30f9c473cae68561" providerId="LiveId" clId="{4C0C853A-62D0-9A43-A365-7F6DF5EF18B5}" dt="2021-07-15T00:52:18.809" v="228" actId="1076"/>
          <ac:spMkLst>
            <pc:docMk/>
            <pc:sldMk cId="4203375504" sldId="1853"/>
            <ac:spMk id="13" creationId="{F1B2AA2E-9FA9-4645-B220-33CE851D9EE3}"/>
          </ac:spMkLst>
        </pc:spChg>
        <pc:picChg chg="add del">
          <ac:chgData name="Stack Simplify" userId="30f9c473cae68561" providerId="LiveId" clId="{4C0C853A-62D0-9A43-A365-7F6DF5EF18B5}" dt="2021-07-15T00:47:48.045" v="61"/>
          <ac:picMkLst>
            <pc:docMk/>
            <pc:sldMk cId="4203375504" sldId="1853"/>
            <ac:picMk id="3" creationId="{939C4851-F36A-C643-83B8-0FCE2ACFE5BE}"/>
          </ac:picMkLst>
        </pc:picChg>
        <pc:picChg chg="del">
          <ac:chgData name="Stack Simplify" userId="30f9c473cae68561" providerId="LiveId" clId="{4C0C853A-62D0-9A43-A365-7F6DF5EF18B5}" dt="2021-07-15T00:47:45.481" v="59" actId="478"/>
          <ac:picMkLst>
            <pc:docMk/>
            <pc:sldMk cId="4203375504" sldId="1853"/>
            <ac:picMk id="5" creationId="{3B53A12C-59A9-F44D-8ECC-EA4A2288D443}"/>
          </ac:picMkLst>
        </pc:picChg>
        <pc:picChg chg="add mod">
          <ac:chgData name="Stack Simplify" userId="30f9c473cae68561" providerId="LiveId" clId="{4C0C853A-62D0-9A43-A365-7F6DF5EF18B5}" dt="2021-07-15T00:51:34.416" v="223" actId="1076"/>
          <ac:picMkLst>
            <pc:docMk/>
            <pc:sldMk cId="4203375504" sldId="1853"/>
            <ac:picMk id="12" creationId="{5E70C1C3-7A3E-E74A-9634-94247398A24F}"/>
          </ac:picMkLst>
        </pc:picChg>
        <pc:picChg chg="add mod">
          <ac:chgData name="Stack Simplify" userId="30f9c473cae68561" providerId="LiveId" clId="{4C0C853A-62D0-9A43-A365-7F6DF5EF18B5}" dt="2021-07-15T00:52:33.072" v="232" actId="14100"/>
          <ac:picMkLst>
            <pc:docMk/>
            <pc:sldMk cId="4203375504" sldId="1853"/>
            <ac:picMk id="15" creationId="{072B5EE2-DE64-1F40-AD7F-F07732D08531}"/>
          </ac:picMkLst>
        </pc:picChg>
        <pc:picChg chg="add mod">
          <ac:chgData name="Stack Simplify" userId="30f9c473cae68561" providerId="LiveId" clId="{4C0C853A-62D0-9A43-A365-7F6DF5EF18B5}" dt="2021-07-15T00:53:16.657" v="238" actId="1076"/>
          <ac:picMkLst>
            <pc:docMk/>
            <pc:sldMk cId="4203375504" sldId="1853"/>
            <ac:picMk id="17" creationId="{9A09705D-E584-7D4F-8863-2470B23BC3FC}"/>
          </ac:picMkLst>
        </pc:picChg>
        <pc:picChg chg="add mod">
          <ac:chgData name="Stack Simplify" userId="30f9c473cae68561" providerId="LiveId" clId="{4C0C853A-62D0-9A43-A365-7F6DF5EF18B5}" dt="2021-07-15T00:53:11.201" v="237" actId="1076"/>
          <ac:picMkLst>
            <pc:docMk/>
            <pc:sldMk cId="4203375504" sldId="1853"/>
            <ac:picMk id="19" creationId="{60933814-0042-3948-9218-661A2EBEB94D}"/>
          </ac:picMkLst>
        </pc:picChg>
        <pc:picChg chg="add mod">
          <ac:chgData name="Stack Simplify" userId="30f9c473cae68561" providerId="LiveId" clId="{4C0C853A-62D0-9A43-A365-7F6DF5EF18B5}" dt="2021-07-15T00:53:37.830" v="243" actId="1076"/>
          <ac:picMkLst>
            <pc:docMk/>
            <pc:sldMk cId="4203375504" sldId="1853"/>
            <ac:picMk id="21" creationId="{A48B2E3C-5A07-D846-93A3-6282889B95A1}"/>
          </ac:picMkLst>
        </pc:picChg>
        <pc:picChg chg="add mod">
          <ac:chgData name="Stack Simplify" userId="30f9c473cae68561" providerId="LiveId" clId="{4C0C853A-62D0-9A43-A365-7F6DF5EF18B5}" dt="2021-07-15T00:54:27.321" v="251" actId="14100"/>
          <ac:picMkLst>
            <pc:docMk/>
            <pc:sldMk cId="4203375504" sldId="1853"/>
            <ac:picMk id="23" creationId="{160AFB79-212C-5F4D-BE44-7B6E1F06310F}"/>
          </ac:picMkLst>
        </pc:picChg>
        <pc:picChg chg="add mod">
          <ac:chgData name="Stack Simplify" userId="30f9c473cae68561" providerId="LiveId" clId="{4C0C853A-62D0-9A43-A365-7F6DF5EF18B5}" dt="2021-07-15T00:56:13.215" v="256" actId="1076"/>
          <ac:picMkLst>
            <pc:docMk/>
            <pc:sldMk cId="4203375504" sldId="1853"/>
            <ac:picMk id="25" creationId="{C3318E4C-1C90-1D48-9318-172F4143126E}"/>
          </ac:picMkLst>
        </pc:picChg>
      </pc:sldChg>
      <pc:sldChg chg="addSp delSp modSp add mod">
        <pc:chgData name="Stack Simplify" userId="30f9c473cae68561" providerId="LiveId" clId="{4C0C853A-62D0-9A43-A365-7F6DF5EF18B5}" dt="2021-07-15T01:00:23.272" v="323" actId="1076"/>
        <pc:sldMkLst>
          <pc:docMk/>
          <pc:sldMk cId="3671635903" sldId="1854"/>
        </pc:sldMkLst>
        <pc:spChg chg="mod">
          <ac:chgData name="Stack Simplify" userId="30f9c473cae68561" providerId="LiveId" clId="{4C0C853A-62D0-9A43-A365-7F6DF5EF18B5}" dt="2021-07-15T01:00:21.376" v="322" actId="1076"/>
          <ac:spMkLst>
            <pc:docMk/>
            <pc:sldMk cId="3671635903" sldId="1854"/>
            <ac:spMk id="4" creationId="{2AE90B14-8907-3443-8644-9C0FCC87CC47}"/>
          </ac:spMkLst>
        </pc:spChg>
        <pc:picChg chg="del">
          <ac:chgData name="Stack Simplify" userId="30f9c473cae68561" providerId="LiveId" clId="{4C0C853A-62D0-9A43-A365-7F6DF5EF18B5}" dt="2021-07-15T00:59:04.579" v="311" actId="478"/>
          <ac:picMkLst>
            <pc:docMk/>
            <pc:sldMk cId="3671635903" sldId="1854"/>
            <ac:picMk id="3" creationId="{1A9F2588-0737-2B49-A68A-5D50B7F62D7E}"/>
          </ac:picMkLst>
        </pc:picChg>
        <pc:picChg chg="add mod">
          <ac:chgData name="Stack Simplify" userId="30f9c473cae68561" providerId="LiveId" clId="{4C0C853A-62D0-9A43-A365-7F6DF5EF18B5}" dt="2021-07-15T01:00:23.272" v="323" actId="1076"/>
          <ac:picMkLst>
            <pc:docMk/>
            <pc:sldMk cId="3671635903" sldId="1854"/>
            <ac:picMk id="5" creationId="{A45F9A46-632F-8B4D-98B4-FC24B6D5A9AF}"/>
          </ac:picMkLst>
        </pc:picChg>
        <pc:picChg chg="del">
          <ac:chgData name="Stack Simplify" userId="30f9c473cae68561" providerId="LiveId" clId="{4C0C853A-62D0-9A43-A365-7F6DF5EF18B5}" dt="2021-07-15T00:59:03.003" v="309" actId="478"/>
          <ac:picMkLst>
            <pc:docMk/>
            <pc:sldMk cId="3671635903" sldId="1854"/>
            <ac:picMk id="6" creationId="{0724C670-8AD6-7248-9F4B-8D3B028F67A5}"/>
          </ac:picMkLst>
        </pc:picChg>
        <pc:picChg chg="add mod">
          <ac:chgData name="Stack Simplify" userId="30f9c473cae68561" providerId="LiveId" clId="{4C0C853A-62D0-9A43-A365-7F6DF5EF18B5}" dt="2021-07-15T01:00:14.824" v="319" actId="1076"/>
          <ac:picMkLst>
            <pc:docMk/>
            <pc:sldMk cId="3671635903" sldId="1854"/>
            <ac:picMk id="7" creationId="{4366605A-2918-FB40-A89E-402F1000E334}"/>
          </ac:picMkLst>
        </pc:picChg>
        <pc:picChg chg="del">
          <ac:chgData name="Stack Simplify" userId="30f9c473cae68561" providerId="LiveId" clId="{4C0C853A-62D0-9A43-A365-7F6DF5EF18B5}" dt="2021-07-15T00:59:04.034" v="310" actId="478"/>
          <ac:picMkLst>
            <pc:docMk/>
            <pc:sldMk cId="3671635903" sldId="1854"/>
            <ac:picMk id="9" creationId="{FF7F7499-0985-4B45-93F2-DF8A3B87A9BB}"/>
          </ac:picMkLst>
        </pc:picChg>
      </pc:sldChg>
      <pc:sldChg chg="addSp delSp modSp add del mod delAnim modAnim">
        <pc:chgData name="Stack Simplify" userId="30f9c473cae68561" providerId="LiveId" clId="{4C0C853A-62D0-9A43-A365-7F6DF5EF18B5}" dt="2021-07-15T01:09:34.892" v="577" actId="2696"/>
        <pc:sldMkLst>
          <pc:docMk/>
          <pc:sldMk cId="245250876" sldId="1855"/>
        </pc:sldMkLst>
        <pc:spChg chg="mod">
          <ac:chgData name="Stack Simplify" userId="30f9c473cae68561" providerId="LiveId" clId="{4C0C853A-62D0-9A43-A365-7F6DF5EF18B5}" dt="2021-07-15T01:08:59.044" v="553" actId="1076"/>
          <ac:spMkLst>
            <pc:docMk/>
            <pc:sldMk cId="245250876" sldId="1855"/>
            <ac:spMk id="2" creationId="{42FE803D-02FE-3D4B-B4D1-E7734CFB0B68}"/>
          </ac:spMkLst>
        </pc:spChg>
        <pc:spChg chg="add mod">
          <ac:chgData name="Stack Simplify" userId="30f9c473cae68561" providerId="LiveId" clId="{4C0C853A-62D0-9A43-A365-7F6DF5EF18B5}" dt="2021-07-15T01:09:18.654" v="576" actId="20577"/>
          <ac:spMkLst>
            <pc:docMk/>
            <pc:sldMk cId="245250876" sldId="1855"/>
            <ac:spMk id="3" creationId="{DE4EB2C9-9272-D346-9B5C-02AA97F810F9}"/>
          </ac:spMkLst>
        </pc:spChg>
        <pc:spChg chg="del mod">
          <ac:chgData name="Stack Simplify" userId="30f9c473cae68561" providerId="LiveId" clId="{4C0C853A-62D0-9A43-A365-7F6DF5EF18B5}" dt="2021-07-15T01:09:03.888" v="554" actId="478"/>
          <ac:spMkLst>
            <pc:docMk/>
            <pc:sldMk cId="245250876" sldId="1855"/>
            <ac:spMk id="11" creationId="{2A914F69-786C-F441-B66E-A1DEB2F12ECA}"/>
          </ac:spMkLst>
        </pc:spChg>
        <pc:spChg chg="del mod">
          <ac:chgData name="Stack Simplify" userId="30f9c473cae68561" providerId="LiveId" clId="{4C0C853A-62D0-9A43-A365-7F6DF5EF18B5}" dt="2021-07-15T01:08:53.702" v="551" actId="478"/>
          <ac:spMkLst>
            <pc:docMk/>
            <pc:sldMk cId="245250876" sldId="1855"/>
            <ac:spMk id="12" creationId="{77A809A4-7DCF-4E41-A335-E5847995B9F3}"/>
          </ac:spMkLst>
        </pc:spChg>
        <pc:spChg chg="del mod">
          <ac:chgData name="Stack Simplify" userId="30f9c473cae68561" providerId="LiveId" clId="{4C0C853A-62D0-9A43-A365-7F6DF5EF18B5}" dt="2021-07-15T01:08:53.702" v="551" actId="478"/>
          <ac:spMkLst>
            <pc:docMk/>
            <pc:sldMk cId="245250876" sldId="1855"/>
            <ac:spMk id="13" creationId="{F9A2D334-475B-CF42-B353-F8EC8A923E85}"/>
          </ac:spMkLst>
        </pc:spChg>
        <pc:spChg chg="del mod">
          <ac:chgData name="Stack Simplify" userId="30f9c473cae68561" providerId="LiveId" clId="{4C0C853A-62D0-9A43-A365-7F6DF5EF18B5}" dt="2021-07-15T01:08:53.702" v="551" actId="478"/>
          <ac:spMkLst>
            <pc:docMk/>
            <pc:sldMk cId="245250876" sldId="1855"/>
            <ac:spMk id="14" creationId="{E524B06D-4A7B-CC45-9AA7-4108317FE7E7}"/>
          </ac:spMkLst>
        </pc:spChg>
        <pc:spChg chg="del mod">
          <ac:chgData name="Stack Simplify" userId="30f9c473cae68561" providerId="LiveId" clId="{4C0C853A-62D0-9A43-A365-7F6DF5EF18B5}" dt="2021-07-15T01:08:53.702" v="551" actId="478"/>
          <ac:spMkLst>
            <pc:docMk/>
            <pc:sldMk cId="245250876" sldId="1855"/>
            <ac:spMk id="15" creationId="{6E61BEF0-7F0D-FF47-9A14-073EC41BA52C}"/>
          </ac:spMkLst>
        </pc:spChg>
        <pc:spChg chg="del">
          <ac:chgData name="Stack Simplify" userId="30f9c473cae68561" providerId="LiveId" clId="{4C0C853A-62D0-9A43-A365-7F6DF5EF18B5}" dt="2021-07-15T01:08:53.702" v="551" actId="478"/>
          <ac:spMkLst>
            <pc:docMk/>
            <pc:sldMk cId="245250876" sldId="1855"/>
            <ac:spMk id="16" creationId="{E8A88A79-73B8-4E4D-B46A-3F4597195E25}"/>
          </ac:spMkLst>
        </pc:spChg>
        <pc:spChg chg="del">
          <ac:chgData name="Stack Simplify" userId="30f9c473cae68561" providerId="LiveId" clId="{4C0C853A-62D0-9A43-A365-7F6DF5EF18B5}" dt="2021-07-15T01:08:53.702" v="551" actId="478"/>
          <ac:spMkLst>
            <pc:docMk/>
            <pc:sldMk cId="245250876" sldId="1855"/>
            <ac:spMk id="17" creationId="{29D56F84-C597-AE48-85A9-859A970D2D12}"/>
          </ac:spMkLst>
        </pc:spChg>
        <pc:spChg chg="del">
          <ac:chgData name="Stack Simplify" userId="30f9c473cae68561" providerId="LiveId" clId="{4C0C853A-62D0-9A43-A365-7F6DF5EF18B5}" dt="2021-07-15T01:08:53.702" v="551" actId="478"/>
          <ac:spMkLst>
            <pc:docMk/>
            <pc:sldMk cId="245250876" sldId="1855"/>
            <ac:spMk id="18" creationId="{19F83FF5-5164-544C-A2AF-82A355C535FB}"/>
          </ac:spMkLst>
        </pc:spChg>
        <pc:spChg chg="del">
          <ac:chgData name="Stack Simplify" userId="30f9c473cae68561" providerId="LiveId" clId="{4C0C853A-62D0-9A43-A365-7F6DF5EF18B5}" dt="2021-07-15T01:08:53.702" v="551" actId="478"/>
          <ac:spMkLst>
            <pc:docMk/>
            <pc:sldMk cId="245250876" sldId="1855"/>
            <ac:spMk id="19" creationId="{C63B7739-7FA8-D944-BADB-AEAFB0AEDF50}"/>
          </ac:spMkLst>
        </pc:spChg>
        <pc:spChg chg="del">
          <ac:chgData name="Stack Simplify" userId="30f9c473cae68561" providerId="LiveId" clId="{4C0C853A-62D0-9A43-A365-7F6DF5EF18B5}" dt="2021-07-15T01:08:53.702" v="551" actId="478"/>
          <ac:spMkLst>
            <pc:docMk/>
            <pc:sldMk cId="245250876" sldId="1855"/>
            <ac:spMk id="20" creationId="{E0BF330A-386C-8C44-B1E8-6F68D41D05D9}"/>
          </ac:spMkLst>
        </pc:spChg>
        <pc:spChg chg="add mod">
          <ac:chgData name="Stack Simplify" userId="30f9c473cae68561" providerId="LiveId" clId="{4C0C853A-62D0-9A43-A365-7F6DF5EF18B5}" dt="2021-07-15T01:08:33.433" v="548" actId="571"/>
          <ac:spMkLst>
            <pc:docMk/>
            <pc:sldMk cId="245250876" sldId="1855"/>
            <ac:spMk id="21" creationId="{25F296DF-9B85-1C4D-B8AB-AD14487200FF}"/>
          </ac:spMkLst>
        </pc:spChg>
        <pc:spChg chg="add mod">
          <ac:chgData name="Stack Simplify" userId="30f9c473cae68561" providerId="LiveId" clId="{4C0C853A-62D0-9A43-A365-7F6DF5EF18B5}" dt="2021-07-15T01:08:33.433" v="548" actId="571"/>
          <ac:spMkLst>
            <pc:docMk/>
            <pc:sldMk cId="245250876" sldId="1855"/>
            <ac:spMk id="22" creationId="{F3D48844-6B31-E74D-829B-E485E6540640}"/>
          </ac:spMkLst>
        </pc:spChg>
        <pc:spChg chg="del mod">
          <ac:chgData name="Stack Simplify" userId="30f9c473cae68561" providerId="LiveId" clId="{4C0C853A-62D0-9A43-A365-7F6DF5EF18B5}" dt="2021-07-15T01:08:53.702" v="551" actId="478"/>
          <ac:spMkLst>
            <pc:docMk/>
            <pc:sldMk cId="245250876" sldId="1855"/>
            <ac:spMk id="23" creationId="{DB7AAD09-0E4E-0340-8F0C-5FE6AA39FF4B}"/>
          </ac:spMkLst>
        </pc:spChg>
        <pc:spChg chg="del">
          <ac:chgData name="Stack Simplify" userId="30f9c473cae68561" providerId="LiveId" clId="{4C0C853A-62D0-9A43-A365-7F6DF5EF18B5}" dt="2021-07-15T01:09:06.096" v="555" actId="478"/>
          <ac:spMkLst>
            <pc:docMk/>
            <pc:sldMk cId="245250876" sldId="1855"/>
            <ac:spMk id="24" creationId="{F68FD88E-5C2D-BE4D-AB09-B365E14B7B25}"/>
          </ac:spMkLst>
        </pc:spChg>
        <pc:spChg chg="del">
          <ac:chgData name="Stack Simplify" userId="30f9c473cae68561" providerId="LiveId" clId="{4C0C853A-62D0-9A43-A365-7F6DF5EF18B5}" dt="2021-07-15T01:08:53.702" v="551" actId="478"/>
          <ac:spMkLst>
            <pc:docMk/>
            <pc:sldMk cId="245250876" sldId="1855"/>
            <ac:spMk id="25" creationId="{229F845A-B47B-EF4A-94D9-242977856A0C}"/>
          </ac:spMkLst>
        </pc:spChg>
        <pc:spChg chg="del">
          <ac:chgData name="Stack Simplify" userId="30f9c473cae68561" providerId="LiveId" clId="{4C0C853A-62D0-9A43-A365-7F6DF5EF18B5}" dt="2021-07-15T01:08:53.702" v="551" actId="478"/>
          <ac:spMkLst>
            <pc:docMk/>
            <pc:sldMk cId="245250876" sldId="1855"/>
            <ac:spMk id="26" creationId="{22C4B4FF-955E-8043-8FF6-EBD34AC0045E}"/>
          </ac:spMkLst>
        </pc:spChg>
        <pc:spChg chg="add mod">
          <ac:chgData name="Stack Simplify" userId="30f9c473cae68561" providerId="LiveId" clId="{4C0C853A-62D0-9A43-A365-7F6DF5EF18B5}" dt="2021-07-15T01:08:33.433" v="548" actId="571"/>
          <ac:spMkLst>
            <pc:docMk/>
            <pc:sldMk cId="245250876" sldId="1855"/>
            <ac:spMk id="27" creationId="{AC6E6EF1-2388-B444-AC1F-FF3E2C4575D6}"/>
          </ac:spMkLst>
        </pc:spChg>
        <pc:spChg chg="del">
          <ac:chgData name="Stack Simplify" userId="30f9c473cae68561" providerId="LiveId" clId="{4C0C853A-62D0-9A43-A365-7F6DF5EF18B5}" dt="2021-07-15T01:09:07.742" v="556" actId="478"/>
          <ac:spMkLst>
            <pc:docMk/>
            <pc:sldMk cId="245250876" sldId="1855"/>
            <ac:spMk id="28" creationId="{C9B7E6E4-DC44-0644-A474-1AA447A6D38B}"/>
          </ac:spMkLst>
        </pc:spChg>
        <pc:spChg chg="del mod">
          <ac:chgData name="Stack Simplify" userId="30f9c473cae68561" providerId="LiveId" clId="{4C0C853A-62D0-9A43-A365-7F6DF5EF18B5}" dt="2021-07-15T01:08:53.702" v="551" actId="478"/>
          <ac:spMkLst>
            <pc:docMk/>
            <pc:sldMk cId="245250876" sldId="1855"/>
            <ac:spMk id="29" creationId="{55C2B6D3-00E8-5641-9110-E68086CA0B82}"/>
          </ac:spMkLst>
        </pc:spChg>
        <pc:spChg chg="add mod">
          <ac:chgData name="Stack Simplify" userId="30f9c473cae68561" providerId="LiveId" clId="{4C0C853A-62D0-9A43-A365-7F6DF5EF18B5}" dt="2021-07-15T01:08:33.433" v="548" actId="571"/>
          <ac:spMkLst>
            <pc:docMk/>
            <pc:sldMk cId="245250876" sldId="1855"/>
            <ac:spMk id="30" creationId="{FB4E194C-D3AF-6A44-ABAF-E4C8B8B3331E}"/>
          </ac:spMkLst>
        </pc:spChg>
        <pc:spChg chg="add mod">
          <ac:chgData name="Stack Simplify" userId="30f9c473cae68561" providerId="LiveId" clId="{4C0C853A-62D0-9A43-A365-7F6DF5EF18B5}" dt="2021-07-15T01:08:33.433" v="548" actId="571"/>
          <ac:spMkLst>
            <pc:docMk/>
            <pc:sldMk cId="245250876" sldId="1855"/>
            <ac:spMk id="31" creationId="{1DEC7D85-7FD0-F44B-A227-FDC1A78ADA12}"/>
          </ac:spMkLst>
        </pc:spChg>
        <pc:spChg chg="add mod">
          <ac:chgData name="Stack Simplify" userId="30f9c473cae68561" providerId="LiveId" clId="{4C0C853A-62D0-9A43-A365-7F6DF5EF18B5}" dt="2021-07-15T01:08:33.433" v="548" actId="571"/>
          <ac:spMkLst>
            <pc:docMk/>
            <pc:sldMk cId="245250876" sldId="1855"/>
            <ac:spMk id="32" creationId="{A6532A84-E555-D441-8244-93C003B1009F}"/>
          </ac:spMkLst>
        </pc:spChg>
      </pc:sldChg>
      <pc:sldChg chg="delSp new del mod">
        <pc:chgData name="Stack Simplify" userId="30f9c473cae68561" providerId="LiveId" clId="{4C0C853A-62D0-9A43-A365-7F6DF5EF18B5}" dt="2021-07-15T01:08:10.848" v="543" actId="2696"/>
        <pc:sldMkLst>
          <pc:docMk/>
          <pc:sldMk cId="988509987" sldId="1855"/>
        </pc:sldMkLst>
        <pc:spChg chg="del">
          <ac:chgData name="Stack Simplify" userId="30f9c473cae68561" providerId="LiveId" clId="{4C0C853A-62D0-9A43-A365-7F6DF5EF18B5}" dt="2021-07-15T01:05:40.925" v="542" actId="478"/>
          <ac:spMkLst>
            <pc:docMk/>
            <pc:sldMk cId="988509987" sldId="1855"/>
            <ac:spMk id="3" creationId="{F151C6D4-48E7-944F-B129-37A37F40FEC3}"/>
          </ac:spMkLst>
        </pc:spChg>
        <pc:spChg chg="del">
          <ac:chgData name="Stack Simplify" userId="30f9c473cae68561" providerId="LiveId" clId="{4C0C853A-62D0-9A43-A365-7F6DF5EF18B5}" dt="2021-07-15T01:05:38.305" v="541" actId="478"/>
          <ac:spMkLst>
            <pc:docMk/>
            <pc:sldMk cId="988509987" sldId="1855"/>
            <ac:spMk id="4" creationId="{BDB65E77-153F-9241-9F55-7162D1126694}"/>
          </ac:spMkLst>
        </pc:spChg>
      </pc:sldChg>
      <pc:sldChg chg="add del">
        <pc:chgData name="Stack Simplify" userId="30f9c473cae68561" providerId="LiveId" clId="{4C0C853A-62D0-9A43-A365-7F6DF5EF18B5}" dt="2021-07-15T01:04:46.973" v="534" actId="2696"/>
        <pc:sldMkLst>
          <pc:docMk/>
          <pc:sldMk cId="3117054103" sldId="1855"/>
        </pc:sldMkLst>
      </pc:sldChg>
      <pc:sldChg chg="add modAnim">
        <pc:chgData name="Stack Simplify" userId="30f9c473cae68561" providerId="LiveId" clId="{4C0C853A-62D0-9A43-A365-7F6DF5EF18B5}" dt="2021-07-15T01:42:26.347" v="1593"/>
        <pc:sldMkLst>
          <pc:docMk/>
          <pc:sldMk cId="3552357638" sldId="1855"/>
        </pc:sldMkLst>
      </pc:sldChg>
      <pc:sldChg chg="add modAnim">
        <pc:chgData name="Stack Simplify" userId="30f9c473cae68561" providerId="LiveId" clId="{4C0C853A-62D0-9A43-A365-7F6DF5EF18B5}" dt="2021-07-15T01:26:11.939" v="1058"/>
        <pc:sldMkLst>
          <pc:docMk/>
          <pc:sldMk cId="813917413" sldId="1856"/>
        </pc:sldMkLst>
      </pc:sldChg>
      <pc:sldChg chg="add modAnim">
        <pc:chgData name="Stack Simplify" userId="30f9c473cae68561" providerId="LiveId" clId="{4C0C853A-62D0-9A43-A365-7F6DF5EF18B5}" dt="2021-07-15T01:43:22.519" v="1597"/>
        <pc:sldMkLst>
          <pc:docMk/>
          <pc:sldMk cId="2763059802" sldId="1857"/>
        </pc:sldMkLst>
      </pc:sldChg>
      <pc:sldChg chg="add modAnim">
        <pc:chgData name="Stack Simplify" userId="30f9c473cae68561" providerId="LiveId" clId="{4C0C853A-62D0-9A43-A365-7F6DF5EF18B5}" dt="2021-07-15T01:25:28.129" v="1017"/>
        <pc:sldMkLst>
          <pc:docMk/>
          <pc:sldMk cId="3095509863" sldId="1858"/>
        </pc:sldMkLst>
      </pc:sldChg>
      <pc:sldChg chg="add modAnim">
        <pc:chgData name="Stack Simplify" userId="30f9c473cae68561" providerId="LiveId" clId="{4C0C853A-62D0-9A43-A365-7F6DF5EF18B5}" dt="2021-07-15T01:26:29.950" v="1059"/>
        <pc:sldMkLst>
          <pc:docMk/>
          <pc:sldMk cId="3000535984" sldId="1859"/>
        </pc:sldMkLst>
      </pc:sldChg>
      <pc:sldChg chg="add modAnim">
        <pc:chgData name="Stack Simplify" userId="30f9c473cae68561" providerId="LiveId" clId="{4C0C853A-62D0-9A43-A365-7F6DF5EF18B5}" dt="2021-07-15T01:26:33.310" v="1060"/>
        <pc:sldMkLst>
          <pc:docMk/>
          <pc:sldMk cId="2897243339" sldId="1860"/>
        </pc:sldMkLst>
      </pc:sldChg>
      <pc:sldChg chg="add modAnim">
        <pc:chgData name="Stack Simplify" userId="30f9c473cae68561" providerId="LiveId" clId="{4C0C853A-62D0-9A43-A365-7F6DF5EF18B5}" dt="2021-07-15T01:26:36.303" v="1061"/>
        <pc:sldMkLst>
          <pc:docMk/>
          <pc:sldMk cId="1154570280" sldId="1861"/>
        </pc:sldMkLst>
      </pc:sldChg>
      <pc:sldChg chg="modSp add mod ord">
        <pc:chgData name="Stack Simplify" userId="30f9c473cae68561" providerId="LiveId" clId="{4C0C853A-62D0-9A43-A365-7F6DF5EF18B5}" dt="2021-07-15T01:48:26.245" v="1797" actId="20578"/>
        <pc:sldMkLst>
          <pc:docMk/>
          <pc:sldMk cId="680471122" sldId="1862"/>
        </pc:sldMkLst>
        <pc:spChg chg="mod">
          <ac:chgData name="Stack Simplify" userId="30f9c473cae68561" providerId="LiveId" clId="{4C0C853A-62D0-9A43-A365-7F6DF5EF18B5}" dt="2021-07-15T01:25:57.672" v="1057" actId="207"/>
          <ac:spMkLst>
            <pc:docMk/>
            <pc:sldMk cId="680471122" sldId="1862"/>
            <ac:spMk id="4" creationId="{33050C20-8BDD-444C-A400-04E8E14BDB23}"/>
          </ac:spMkLst>
        </pc:spChg>
      </pc:sldChg>
      <pc:sldChg chg="addSp modSp add mod ord modAnim">
        <pc:chgData name="Stack Simplify" userId="30f9c473cae68561" providerId="LiveId" clId="{4C0C853A-62D0-9A43-A365-7F6DF5EF18B5}" dt="2021-07-15T01:29:59.448" v="1221" actId="207"/>
        <pc:sldMkLst>
          <pc:docMk/>
          <pc:sldMk cId="586389679" sldId="1863"/>
        </pc:sldMkLst>
        <pc:spChg chg="add mod">
          <ac:chgData name="Stack Simplify" userId="30f9c473cae68561" providerId="LiveId" clId="{4C0C853A-62D0-9A43-A365-7F6DF5EF18B5}" dt="2021-07-15T01:29:59.448" v="1221" actId="207"/>
          <ac:spMkLst>
            <pc:docMk/>
            <pc:sldMk cId="586389679" sldId="1863"/>
            <ac:spMk id="3" creationId="{8E7F6347-9F74-E94F-99F4-2BB67434CFA5}"/>
          </ac:spMkLst>
        </pc:spChg>
      </pc:sldChg>
      <pc:sldChg chg="modSp add mod modAnim">
        <pc:chgData name="Stack Simplify" userId="30f9c473cae68561" providerId="LiveId" clId="{4C0C853A-62D0-9A43-A365-7F6DF5EF18B5}" dt="2021-07-15T01:55:24.097" v="1806" actId="207"/>
        <pc:sldMkLst>
          <pc:docMk/>
          <pc:sldMk cId="1426012904" sldId="1864"/>
        </pc:sldMkLst>
        <pc:spChg chg="mod">
          <ac:chgData name="Stack Simplify" userId="30f9c473cae68561" providerId="LiveId" clId="{4C0C853A-62D0-9A43-A365-7F6DF5EF18B5}" dt="2021-07-15T01:55:24.097" v="1806" actId="207"/>
          <ac:spMkLst>
            <pc:docMk/>
            <pc:sldMk cId="1426012904" sldId="1864"/>
            <ac:spMk id="19" creationId="{B7AFAFC0-B475-0945-8C1F-816BCD13CFD2}"/>
          </ac:spMkLst>
        </pc:spChg>
      </pc:sldChg>
      <pc:sldChg chg="modSp add mod modAnim">
        <pc:chgData name="Stack Simplify" userId="30f9c473cae68561" providerId="LiveId" clId="{4C0C853A-62D0-9A43-A365-7F6DF5EF18B5}" dt="2021-07-15T01:55:29.504" v="1807" actId="207"/>
        <pc:sldMkLst>
          <pc:docMk/>
          <pc:sldMk cId="2334046175" sldId="1865"/>
        </pc:sldMkLst>
        <pc:spChg chg="mod">
          <ac:chgData name="Stack Simplify" userId="30f9c473cae68561" providerId="LiveId" clId="{4C0C853A-62D0-9A43-A365-7F6DF5EF18B5}" dt="2021-07-15T01:55:29.504" v="1807" actId="207"/>
          <ac:spMkLst>
            <pc:docMk/>
            <pc:sldMk cId="2334046175" sldId="1865"/>
            <ac:spMk id="20" creationId="{16FD609D-1B57-B94B-B1D0-8ED1E78C6A39}"/>
          </ac:spMkLst>
        </pc:spChg>
      </pc:sldChg>
      <pc:sldChg chg="modSp add mod modAnim">
        <pc:chgData name="Stack Simplify" userId="30f9c473cae68561" providerId="LiveId" clId="{4C0C853A-62D0-9A43-A365-7F6DF5EF18B5}" dt="2021-07-15T01:55:34.137" v="1808" actId="207"/>
        <pc:sldMkLst>
          <pc:docMk/>
          <pc:sldMk cId="3316608154" sldId="1866"/>
        </pc:sldMkLst>
        <pc:spChg chg="mod">
          <ac:chgData name="Stack Simplify" userId="30f9c473cae68561" providerId="LiveId" clId="{4C0C853A-62D0-9A43-A365-7F6DF5EF18B5}" dt="2021-07-15T01:55:34.137" v="1808" actId="207"/>
          <ac:spMkLst>
            <pc:docMk/>
            <pc:sldMk cId="3316608154" sldId="1866"/>
            <ac:spMk id="21" creationId="{3BCDAF4C-755E-0247-ABAF-6B90F68CD6D5}"/>
          </ac:spMkLst>
        </pc:spChg>
      </pc:sldChg>
      <pc:sldChg chg="modSp add mod modAnim">
        <pc:chgData name="Stack Simplify" userId="30f9c473cae68561" providerId="LiveId" clId="{4C0C853A-62D0-9A43-A365-7F6DF5EF18B5}" dt="2021-07-15T01:55:38.189" v="1809" actId="207"/>
        <pc:sldMkLst>
          <pc:docMk/>
          <pc:sldMk cId="1684846976" sldId="1867"/>
        </pc:sldMkLst>
        <pc:spChg chg="mod">
          <ac:chgData name="Stack Simplify" userId="30f9c473cae68561" providerId="LiveId" clId="{4C0C853A-62D0-9A43-A365-7F6DF5EF18B5}" dt="2021-07-15T01:55:38.189" v="1809" actId="207"/>
          <ac:spMkLst>
            <pc:docMk/>
            <pc:sldMk cId="1684846976" sldId="1867"/>
            <ac:spMk id="21" creationId="{3BCDAF4C-755E-0247-ABAF-6B90F68CD6D5}"/>
          </ac:spMkLst>
        </pc:spChg>
      </pc:sldChg>
      <pc:sldChg chg="modSp add mod modAnim">
        <pc:chgData name="Stack Simplify" userId="30f9c473cae68561" providerId="LiveId" clId="{4C0C853A-62D0-9A43-A365-7F6DF5EF18B5}" dt="2021-07-15T01:55:43.201" v="1810" actId="207"/>
        <pc:sldMkLst>
          <pc:docMk/>
          <pc:sldMk cId="3859247089" sldId="1868"/>
        </pc:sldMkLst>
        <pc:spChg chg="mod">
          <ac:chgData name="Stack Simplify" userId="30f9c473cae68561" providerId="LiveId" clId="{4C0C853A-62D0-9A43-A365-7F6DF5EF18B5}" dt="2021-07-15T01:55:43.201" v="1810" actId="207"/>
          <ac:spMkLst>
            <pc:docMk/>
            <pc:sldMk cId="3859247089" sldId="1868"/>
            <ac:spMk id="21" creationId="{3BCDAF4C-755E-0247-ABAF-6B90F68CD6D5}"/>
          </ac:spMkLst>
        </pc:spChg>
      </pc:sldChg>
      <pc:sldChg chg="modSp add mod modAnim">
        <pc:chgData name="Stack Simplify" userId="30f9c473cae68561" providerId="LiveId" clId="{4C0C853A-62D0-9A43-A365-7F6DF5EF18B5}" dt="2021-07-15T01:55:48.231" v="1811" actId="207"/>
        <pc:sldMkLst>
          <pc:docMk/>
          <pc:sldMk cId="1245508278" sldId="1869"/>
        </pc:sldMkLst>
        <pc:spChg chg="mod">
          <ac:chgData name="Stack Simplify" userId="30f9c473cae68561" providerId="LiveId" clId="{4C0C853A-62D0-9A43-A365-7F6DF5EF18B5}" dt="2021-07-15T01:55:48.231" v="1811" actId="207"/>
          <ac:spMkLst>
            <pc:docMk/>
            <pc:sldMk cId="1245508278" sldId="1869"/>
            <ac:spMk id="21" creationId="{3449C419-984A-7F43-8951-3A1FA500C6CD}"/>
          </ac:spMkLst>
        </pc:spChg>
      </pc:sldChg>
      <pc:sldChg chg="add del">
        <pc:chgData name="Stack Simplify" userId="30f9c473cae68561" providerId="LiveId" clId="{4C0C853A-62D0-9A43-A365-7F6DF5EF18B5}" dt="2021-07-15T01:31:20.073" v="1238" actId="2696"/>
        <pc:sldMkLst>
          <pc:docMk/>
          <pc:sldMk cId="3343439486" sldId="1870"/>
        </pc:sldMkLst>
      </pc:sldChg>
      <pc:sldChg chg="addSp delSp modSp add mod">
        <pc:chgData name="Stack Simplify" userId="30f9c473cae68561" providerId="LiveId" clId="{4C0C853A-62D0-9A43-A365-7F6DF5EF18B5}" dt="2021-07-15T01:34:06.917" v="1292" actId="14100"/>
        <pc:sldMkLst>
          <pc:docMk/>
          <pc:sldMk cId="399173388" sldId="1871"/>
        </pc:sldMkLst>
        <pc:spChg chg="mod">
          <ac:chgData name="Stack Simplify" userId="30f9c473cae68561" providerId="LiveId" clId="{4C0C853A-62D0-9A43-A365-7F6DF5EF18B5}" dt="2021-07-15T01:33:51.268" v="1288" actId="14100"/>
          <ac:spMkLst>
            <pc:docMk/>
            <pc:sldMk cId="399173388" sldId="1871"/>
            <ac:spMk id="4" creationId="{2C83F249-7073-2E4E-9429-483F307E0971}"/>
          </ac:spMkLst>
        </pc:spChg>
        <pc:spChg chg="add mod">
          <ac:chgData name="Stack Simplify" userId="30f9c473cae68561" providerId="LiveId" clId="{4C0C853A-62D0-9A43-A365-7F6DF5EF18B5}" dt="2021-07-15T01:34:03.802" v="1291" actId="113"/>
          <ac:spMkLst>
            <pc:docMk/>
            <pc:sldMk cId="399173388" sldId="1871"/>
            <ac:spMk id="6" creationId="{AF63097B-05C8-A04A-B011-C5409B397236}"/>
          </ac:spMkLst>
        </pc:spChg>
        <pc:spChg chg="add mod">
          <ac:chgData name="Stack Simplify" userId="30f9c473cae68561" providerId="LiveId" clId="{4C0C853A-62D0-9A43-A365-7F6DF5EF18B5}" dt="2021-07-15T01:34:06.917" v="1292" actId="14100"/>
          <ac:spMkLst>
            <pc:docMk/>
            <pc:sldMk cId="399173388" sldId="1871"/>
            <ac:spMk id="12" creationId="{E7BA285A-AA0A-114F-BEEC-4FDA782B728C}"/>
          </ac:spMkLst>
        </pc:spChg>
        <pc:picChg chg="add mod">
          <ac:chgData name="Stack Simplify" userId="30f9c473cae68561" providerId="LiveId" clId="{4C0C853A-62D0-9A43-A365-7F6DF5EF18B5}" dt="2021-07-15T01:32:20.098" v="1241" actId="1076"/>
          <ac:picMkLst>
            <pc:docMk/>
            <pc:sldMk cId="399173388" sldId="1871"/>
            <ac:picMk id="5" creationId="{D754D590-8BBC-4A4C-B3CD-F2390330FC29}"/>
          </ac:picMkLst>
        </pc:picChg>
        <pc:picChg chg="del">
          <ac:chgData name="Stack Simplify" userId="30f9c473cae68561" providerId="LiveId" clId="{4C0C853A-62D0-9A43-A365-7F6DF5EF18B5}" dt="2021-07-15T01:32:01.352" v="1239" actId="478"/>
          <ac:picMkLst>
            <pc:docMk/>
            <pc:sldMk cId="399173388" sldId="1871"/>
            <ac:picMk id="9" creationId="{E37A0A0E-7838-1A4C-B890-60F6B7E7C2D1}"/>
          </ac:picMkLst>
        </pc:picChg>
      </pc:sldChg>
      <pc:sldChg chg="add ord">
        <pc:chgData name="Stack Simplify" userId="30f9c473cae68561" providerId="LiveId" clId="{4C0C853A-62D0-9A43-A365-7F6DF5EF18B5}" dt="2021-07-15T01:27:40.579" v="1064" actId="20578"/>
        <pc:sldMkLst>
          <pc:docMk/>
          <pc:sldMk cId="173694571" sldId="1872"/>
        </pc:sldMkLst>
      </pc:sldChg>
      <pc:sldChg chg="addSp delSp modSp new mod">
        <pc:chgData name="Stack Simplify" userId="30f9c473cae68561" providerId="LiveId" clId="{4C0C853A-62D0-9A43-A365-7F6DF5EF18B5}" dt="2021-07-15T01:41:35.288" v="1592" actId="692"/>
        <pc:sldMkLst>
          <pc:docMk/>
          <pc:sldMk cId="3686343973" sldId="1873"/>
        </pc:sldMkLst>
        <pc:spChg chg="del">
          <ac:chgData name="Stack Simplify" userId="30f9c473cae68561" providerId="LiveId" clId="{4C0C853A-62D0-9A43-A365-7F6DF5EF18B5}" dt="2021-07-15T01:39:59.735" v="1479" actId="478"/>
          <ac:spMkLst>
            <pc:docMk/>
            <pc:sldMk cId="3686343973" sldId="1873"/>
            <ac:spMk id="3" creationId="{2D61BD31-5BD2-CF49-9A7A-97B0630B5B47}"/>
          </ac:spMkLst>
        </pc:spChg>
        <pc:spChg chg="del mod">
          <ac:chgData name="Stack Simplify" userId="30f9c473cae68561" providerId="LiveId" clId="{4C0C853A-62D0-9A43-A365-7F6DF5EF18B5}" dt="2021-07-15T01:40:24.168" v="1508" actId="478"/>
          <ac:spMkLst>
            <pc:docMk/>
            <pc:sldMk cId="3686343973" sldId="1873"/>
            <ac:spMk id="4" creationId="{EB95F488-7488-0343-971A-E8829FC2E582}"/>
          </ac:spMkLst>
        </pc:spChg>
        <pc:spChg chg="add mod">
          <ac:chgData name="Stack Simplify" userId="30f9c473cae68561" providerId="LiveId" clId="{4C0C853A-62D0-9A43-A365-7F6DF5EF18B5}" dt="2021-07-15T01:41:25.485" v="1573" actId="1076"/>
          <ac:spMkLst>
            <pc:docMk/>
            <pc:sldMk cId="3686343973" sldId="1873"/>
            <ac:spMk id="6" creationId="{8B254840-823F-6144-A91B-2DAE7A7AD84E}"/>
          </ac:spMkLst>
        </pc:spChg>
        <pc:picChg chg="add mod">
          <ac:chgData name="Stack Simplify" userId="30f9c473cae68561" providerId="LiveId" clId="{4C0C853A-62D0-9A43-A365-7F6DF5EF18B5}" dt="2021-07-15T01:41:16.898" v="1571" actId="1076"/>
          <ac:picMkLst>
            <pc:docMk/>
            <pc:sldMk cId="3686343973" sldId="1873"/>
            <ac:picMk id="5" creationId="{361AE0C8-0B67-BD4E-88E9-E00A5C7F2345}"/>
          </ac:picMkLst>
        </pc:picChg>
        <pc:cxnChg chg="add mod">
          <ac:chgData name="Stack Simplify" userId="30f9c473cae68561" providerId="LiveId" clId="{4C0C853A-62D0-9A43-A365-7F6DF5EF18B5}" dt="2021-07-15T01:41:35.288" v="1592" actId="692"/>
          <ac:cxnSpMkLst>
            <pc:docMk/>
            <pc:sldMk cId="3686343973" sldId="1873"/>
            <ac:cxnSpMk id="8" creationId="{29CAE4FB-0B3F-8343-8E06-70D89B1EC3DA}"/>
          </ac:cxnSpMkLst>
        </pc:cxnChg>
      </pc:sldChg>
      <pc:sldChg chg="modSp add mod">
        <pc:chgData name="Stack Simplify" userId="30f9c473cae68561" providerId="LiveId" clId="{4C0C853A-62D0-9A43-A365-7F6DF5EF18B5}" dt="2021-07-15T01:56:14.705" v="1839" actId="20577"/>
        <pc:sldMkLst>
          <pc:docMk/>
          <pc:sldMk cId="3615536331" sldId="1874"/>
        </pc:sldMkLst>
        <pc:spChg chg="mod">
          <ac:chgData name="Stack Simplify" userId="30f9c473cae68561" providerId="LiveId" clId="{4C0C853A-62D0-9A43-A365-7F6DF5EF18B5}" dt="2021-07-15T01:56:14.705" v="1839" actId="20577"/>
          <ac:spMkLst>
            <pc:docMk/>
            <pc:sldMk cId="3615536331" sldId="1874"/>
            <ac:spMk id="4" creationId="{3A4CD2EB-AD39-BB45-B496-96C5684D8857}"/>
          </ac:spMkLst>
        </pc:spChg>
      </pc:sldChg>
      <pc:sldChg chg="add">
        <pc:chgData name="Stack Simplify" userId="30f9c473cae68561" providerId="LiveId" clId="{4C0C853A-62D0-9A43-A365-7F6DF5EF18B5}" dt="2021-07-15T01:57:16.758" v="1855"/>
        <pc:sldMkLst>
          <pc:docMk/>
          <pc:sldMk cId="1242299516" sldId="1875"/>
        </pc:sldMkLst>
      </pc:sldChg>
      <pc:sldChg chg="addSp delSp modSp new mod">
        <pc:chgData name="Stack Simplify" userId="30f9c473cae68561" providerId="LiveId" clId="{4C0C853A-62D0-9A43-A365-7F6DF5EF18B5}" dt="2021-07-15T02:27:27.503" v="1926" actId="1076"/>
        <pc:sldMkLst>
          <pc:docMk/>
          <pc:sldMk cId="3817709592" sldId="1876"/>
        </pc:sldMkLst>
        <pc:spChg chg="del">
          <ac:chgData name="Stack Simplify" userId="30f9c473cae68561" providerId="LiveId" clId="{4C0C853A-62D0-9A43-A365-7F6DF5EF18B5}" dt="2021-07-15T02:25:56.067" v="1892" actId="478"/>
          <ac:spMkLst>
            <pc:docMk/>
            <pc:sldMk cId="3817709592" sldId="1876"/>
            <ac:spMk id="3" creationId="{7302D565-D45D-1547-A68A-E72A6E9C9E1E}"/>
          </ac:spMkLst>
        </pc:spChg>
        <pc:spChg chg="mod">
          <ac:chgData name="Stack Simplify" userId="30f9c473cae68561" providerId="LiveId" clId="{4C0C853A-62D0-9A43-A365-7F6DF5EF18B5}" dt="2021-07-15T02:25:53.054" v="1891" actId="20577"/>
          <ac:spMkLst>
            <pc:docMk/>
            <pc:sldMk cId="3817709592" sldId="1876"/>
            <ac:spMk id="4" creationId="{B80C057D-AED8-FB4C-8F4F-A52A377CA0BC}"/>
          </ac:spMkLst>
        </pc:spChg>
        <pc:spChg chg="add del mod">
          <ac:chgData name="Stack Simplify" userId="30f9c473cae68561" providerId="LiveId" clId="{4C0C853A-62D0-9A43-A365-7F6DF5EF18B5}" dt="2021-07-15T02:27:07.714" v="1922" actId="478"/>
          <ac:spMkLst>
            <pc:docMk/>
            <pc:sldMk cId="3817709592" sldId="1876"/>
            <ac:spMk id="5" creationId="{A21C2015-2902-FE4D-B0AD-2909B6BECF68}"/>
          </ac:spMkLst>
        </pc:spChg>
        <pc:picChg chg="add mod">
          <ac:chgData name="Stack Simplify" userId="30f9c473cae68561" providerId="LiveId" clId="{4C0C853A-62D0-9A43-A365-7F6DF5EF18B5}" dt="2021-07-15T02:27:27.503" v="1926" actId="1076"/>
          <ac:picMkLst>
            <pc:docMk/>
            <pc:sldMk cId="3817709592" sldId="1876"/>
            <ac:picMk id="6" creationId="{B48D4E1F-823A-794B-B46D-AFD5851D0F0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11/6/24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AD8FE51-5DD6-4BF3-9495-81C4A5D2F89C}" type="slidenum">
              <a:rPr lang="en-US" smtClean="0"/>
              <a:t>1</a:t>
            </a:fld>
            <a:endParaRPr lang="en-US"/>
          </a:p>
        </p:txBody>
      </p:sp>
      <p:sp>
        <p:nvSpPr>
          <p:cNvPr id="5" name="Date Placeholder 4">
            <a:extLst>
              <a:ext uri="{FF2B5EF4-FFF2-40B4-BE49-F238E27FC236}">
                <a16:creationId xmlns:a16="http://schemas.microsoft.com/office/drawing/2014/main" id="{79551813-6207-294F-B120-59808870BEDC}"/>
              </a:ext>
            </a:extLst>
          </p:cNvPr>
          <p:cNvSpPr>
            <a:spLocks noGrp="1"/>
          </p:cNvSpPr>
          <p:nvPr>
            <p:ph type="dt" idx="1"/>
          </p:nvPr>
        </p:nvSpPr>
        <p:spPr/>
        <p:txBody>
          <a:bodyPr/>
          <a:lstStyle/>
          <a:p>
            <a:fld id="{60658020-7F67-D546-8AEC-8C41CB7DFC2D}" type="datetime1">
              <a:rPr lang="en-US" smtClean="0"/>
              <a:t>11/6/24</a:t>
            </a:fld>
            <a:endParaRPr lang="en-US"/>
          </a:p>
        </p:txBody>
      </p:sp>
      <p:sp>
        <p:nvSpPr>
          <p:cNvPr id="6" name="Footer Placeholder 5">
            <a:extLst>
              <a:ext uri="{FF2B5EF4-FFF2-40B4-BE49-F238E27FC236}">
                <a16:creationId xmlns:a16="http://schemas.microsoft.com/office/drawing/2014/main" id="{DE16D1B4-E051-1644-8D51-8AC287F18421}"/>
              </a:ext>
            </a:extLst>
          </p:cNvPr>
          <p:cNvSpPr>
            <a:spLocks noGrp="1"/>
          </p:cNvSpPr>
          <p:nvPr>
            <p:ph type="ftr" sz="quarter" idx="4"/>
          </p:nvPr>
        </p:nvSpPr>
        <p:spPr/>
        <p:txBody>
          <a:bodyPr/>
          <a:lstStyle/>
          <a:p>
            <a:r>
              <a:rPr lang="en-US"/>
              <a:t>DevOps Engineer</a:t>
            </a:r>
          </a:p>
        </p:txBody>
      </p:sp>
      <p:sp>
        <p:nvSpPr>
          <p:cNvPr id="7" name="Header Placeholder 6">
            <a:extLst>
              <a:ext uri="{FF2B5EF4-FFF2-40B4-BE49-F238E27FC236}">
                <a16:creationId xmlns:a16="http://schemas.microsoft.com/office/drawing/2014/main" id="{2E16B181-3540-F948-944E-9D093C5CE014}"/>
              </a:ext>
            </a:extLst>
          </p:cNvPr>
          <p:cNvSpPr>
            <a:spLocks noGrp="1"/>
          </p:cNvSpPr>
          <p:nvPr>
            <p:ph type="hdr" sz="quarter"/>
          </p:nvPr>
        </p:nvSpPr>
        <p:spPr/>
        <p:txBody>
          <a:bodyPr/>
          <a:lstStyle/>
          <a:p>
            <a:r>
              <a:rPr lang="en-US"/>
              <a:t>Nho Luong</a:t>
            </a:r>
          </a:p>
        </p:txBody>
      </p:sp>
    </p:spTree>
    <p:extLst>
      <p:ext uri="{BB962C8B-B14F-4D97-AF65-F5344CB8AC3E}">
        <p14:creationId xmlns:p14="http://schemas.microsoft.com/office/powerpoint/2010/main" val="194432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2.sv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12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13.png"/><Relationship Id="rId3" Type="http://schemas.openxmlformats.org/officeDocument/2006/relationships/image" Target="../media/image45.svg"/><Relationship Id="rId21" Type="http://schemas.openxmlformats.org/officeDocument/2006/relationships/image" Target="../media/image18.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14.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13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7.svg"/><Relationship Id="rId18" Type="http://schemas.openxmlformats.org/officeDocument/2006/relationships/image" Target="../media/image13.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6.png"/><Relationship Id="rId17" Type="http://schemas.openxmlformats.org/officeDocument/2006/relationships/image" Target="../media/image18.svg"/><Relationship Id="rId2" Type="http://schemas.openxmlformats.org/officeDocument/2006/relationships/image" Target="../media/image44.png"/><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5.svg"/><Relationship Id="rId5" Type="http://schemas.openxmlformats.org/officeDocument/2006/relationships/image" Target="../media/image47.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14.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8.png"/></Relationships>
</file>

<file path=ppt/slides/_rels/slide1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1.png"/><Relationship Id="rId18" Type="http://schemas.openxmlformats.org/officeDocument/2006/relationships/image" Target="../media/image39.svg"/><Relationship Id="rId3" Type="http://schemas.openxmlformats.org/officeDocument/2006/relationships/image" Target="../media/image24.svg"/><Relationship Id="rId21" Type="http://schemas.openxmlformats.org/officeDocument/2006/relationships/image" Target="../media/image21.png"/><Relationship Id="rId7" Type="http://schemas.openxmlformats.org/officeDocument/2006/relationships/image" Target="../media/image28.svg"/><Relationship Id="rId12" Type="http://schemas.openxmlformats.org/officeDocument/2006/relationships/image" Target="../media/image36.sv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svg"/><Relationship Id="rId15"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2.svg"/><Relationship Id="rId22" Type="http://schemas.openxmlformats.org/officeDocument/2006/relationships/image" Target="../media/image41.svg"/></Relationships>
</file>

<file path=ppt/slides/_rels/slide1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7.svg"/><Relationship Id="rId2"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47.svg"/><Relationship Id="rId4" Type="http://schemas.openxmlformats.org/officeDocument/2006/relationships/image" Target="../media/image46.png"/></Relationships>
</file>

<file path=ppt/slides/_rels/slide1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1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17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43.jpg"/><Relationship Id="rId4" Type="http://schemas.openxmlformats.org/officeDocument/2006/relationships/image" Target="../media/image42.png"/></Relationships>
</file>

<file path=ppt/slides/_rels/slide18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18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47.svg"/></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7.jp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18" Type="http://schemas.openxmlformats.org/officeDocument/2006/relationships/image" Target="../media/image13.png"/><Relationship Id="rId3" Type="http://schemas.openxmlformats.org/officeDocument/2006/relationships/image" Target="../media/image45.svg"/><Relationship Id="rId21" Type="http://schemas.openxmlformats.org/officeDocument/2006/relationships/image" Target="../media/image18.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20"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19" Type="http://schemas.openxmlformats.org/officeDocument/2006/relationships/image" Target="../media/image14.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20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1.xml"/><Relationship Id="rId4" Type="http://schemas.openxmlformats.org/officeDocument/2006/relationships/image" Target="../media/image175.jpg"/></Relationships>
</file>

<file path=ppt/slides/_rels/slide202.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7.svg"/><Relationship Id="rId18" Type="http://schemas.openxmlformats.org/officeDocument/2006/relationships/image" Target="../media/image13.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6.png"/><Relationship Id="rId17" Type="http://schemas.openxmlformats.org/officeDocument/2006/relationships/image" Target="../media/image18.svg"/><Relationship Id="rId2" Type="http://schemas.openxmlformats.org/officeDocument/2006/relationships/image" Target="../media/image44.png"/><Relationship Id="rId16" Type="http://schemas.openxmlformats.org/officeDocument/2006/relationships/image" Target="../media/image17.png"/><Relationship Id="rId1" Type="http://schemas.openxmlformats.org/officeDocument/2006/relationships/slideLayout" Target="../slideLayouts/slideLayout11.xml"/><Relationship Id="rId6" Type="http://schemas.openxmlformats.org/officeDocument/2006/relationships/image" Target="../media/image48.png"/><Relationship Id="rId11" Type="http://schemas.openxmlformats.org/officeDocument/2006/relationships/image" Target="../media/image55.svg"/><Relationship Id="rId5" Type="http://schemas.openxmlformats.org/officeDocument/2006/relationships/image" Target="../media/image47.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14.sv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7.svg"/><Relationship Id="rId2" Type="http://schemas.openxmlformats.org/officeDocument/2006/relationships/image" Target="../media/image71.png"/><Relationship Id="rId1" Type="http://schemas.openxmlformats.org/officeDocument/2006/relationships/slideLayout" Target="../slideLayouts/slideLayout11.xml"/><Relationship Id="rId6" Type="http://schemas.openxmlformats.org/officeDocument/2006/relationships/image" Target="../media/image56.png"/><Relationship Id="rId5" Type="http://schemas.openxmlformats.org/officeDocument/2006/relationships/image" Target="../media/image47.sv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47.sv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78.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11.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2.svg"/><Relationship Id="rId2"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11.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 Id="rId5" Type="http://schemas.openxmlformats.org/officeDocument/2006/relationships/image" Target="../media/image93.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1.png"/><Relationship Id="rId18" Type="http://schemas.openxmlformats.org/officeDocument/2006/relationships/image" Target="../media/image39.svg"/><Relationship Id="rId3" Type="http://schemas.openxmlformats.org/officeDocument/2006/relationships/image" Target="../media/image24.svg"/><Relationship Id="rId21" Type="http://schemas.openxmlformats.org/officeDocument/2006/relationships/image" Target="../media/image21.png"/><Relationship Id="rId7" Type="http://schemas.openxmlformats.org/officeDocument/2006/relationships/image" Target="../media/image28.svg"/><Relationship Id="rId12" Type="http://schemas.openxmlformats.org/officeDocument/2006/relationships/image" Target="../media/image36.sv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svg"/><Relationship Id="rId20" Type="http://schemas.openxmlformats.org/officeDocument/2006/relationships/image" Target="../media/image40.sv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5.png"/><Relationship Id="rId5" Type="http://schemas.openxmlformats.org/officeDocument/2006/relationships/image" Target="../media/image26.svg"/><Relationship Id="rId15"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19.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2.svg"/><Relationship Id="rId22" Type="http://schemas.openxmlformats.org/officeDocument/2006/relationships/image" Target="../media/image41.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42.png"/></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2957" y="313899"/>
            <a:ext cx="10376452" cy="1041848"/>
          </a:xfrm>
        </p:spPr>
        <p:txBody>
          <a:bodyPr>
            <a:normAutofit fontScale="90000"/>
          </a:bodyPr>
          <a:lstStyle/>
          <a:p>
            <a:r>
              <a:rPr lang="en-US" sz="6000" dirty="0">
                <a:solidFill>
                  <a:srgbClr val="FF0000"/>
                </a:solidFill>
              </a:rPr>
              <a:t>Terraform Associate on Azure Cloud</a:t>
            </a:r>
            <a:endParaRPr lang="en-US" dirty="0">
              <a:solidFill>
                <a:srgbClr val="FF0000"/>
              </a:solidFill>
            </a:endParaRPr>
          </a:p>
        </p:txBody>
      </p:sp>
      <p:sp>
        <p:nvSpPr>
          <p:cNvPr id="3" name="Subtitle 2"/>
          <p:cNvSpPr>
            <a:spLocks noGrp="1"/>
          </p:cNvSpPr>
          <p:nvPr>
            <p:ph type="subTitle" idx="1"/>
          </p:nvPr>
        </p:nvSpPr>
        <p:spPr>
          <a:xfrm>
            <a:off x="685799" y="1651379"/>
            <a:ext cx="12105779" cy="1477367"/>
          </a:xfrm>
        </p:spPr>
        <p:txBody>
          <a:bodyPr>
            <a:normAutofit/>
          </a:bodyPr>
          <a:lstStyle/>
          <a:p>
            <a:r>
              <a:rPr lang="en-US" dirty="0">
                <a:solidFill>
                  <a:srgbClr val="F48E47"/>
                </a:solidFill>
              </a:rPr>
              <a:t>Author: </a:t>
            </a:r>
            <a:r>
              <a:rPr lang="en-US" dirty="0" err="1">
                <a:solidFill>
                  <a:srgbClr val="F48E47"/>
                </a:solidFill>
              </a:rPr>
              <a:t>Nho</a:t>
            </a:r>
            <a:r>
              <a:rPr lang="en-US" dirty="0">
                <a:solidFill>
                  <a:srgbClr val="F48E47"/>
                </a:solidFill>
              </a:rPr>
              <a:t> Luong </a:t>
            </a:r>
          </a:p>
          <a:p>
            <a:r>
              <a:rPr lang="en-US" dirty="0">
                <a:solidFill>
                  <a:srgbClr val="F48E47"/>
                </a:solidFill>
              </a:rPr>
              <a:t>Skill: DevOps Engineer Lead</a:t>
            </a:r>
          </a:p>
        </p:txBody>
      </p:sp>
      <p:pic>
        <p:nvPicPr>
          <p:cNvPr id="4" name="Picture 3">
            <a:extLst>
              <a:ext uri="{FF2B5EF4-FFF2-40B4-BE49-F238E27FC236}">
                <a16:creationId xmlns:a16="http://schemas.microsoft.com/office/drawing/2014/main" id="{1D8CF383-1361-4E75-85B4-CC450DC884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1774" y="1745110"/>
            <a:ext cx="2984107" cy="4167205"/>
          </a:xfrm>
          <a:prstGeom prst="rect">
            <a:avLst/>
          </a:prstGeom>
        </p:spPr>
      </p:pic>
      <p:pic>
        <p:nvPicPr>
          <p:cNvPr id="7" name="Picture 6">
            <a:extLst>
              <a:ext uri="{FF2B5EF4-FFF2-40B4-BE49-F238E27FC236}">
                <a16:creationId xmlns:a16="http://schemas.microsoft.com/office/drawing/2014/main" id="{AC04B3A0-5E28-B543-AD89-F09D97D4AE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5772" y="1355747"/>
            <a:ext cx="2872134" cy="1820548"/>
          </a:xfrm>
          <a:prstGeom prst="rect">
            <a:avLst/>
          </a:prstGeom>
        </p:spPr>
      </p:pic>
      <p:sp>
        <p:nvSpPr>
          <p:cNvPr id="8" name="Subtitle 2">
            <a:extLst>
              <a:ext uri="{FF2B5EF4-FFF2-40B4-BE49-F238E27FC236}">
                <a16:creationId xmlns:a16="http://schemas.microsoft.com/office/drawing/2014/main" id="{FD27DF0B-449B-F84D-B8BA-6781D7F68BB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62FBBBE9-FCE6-3E43-ABB8-E23C62D3B3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470" y="3270026"/>
            <a:ext cx="9603304" cy="4442739"/>
          </a:xfrm>
          <a:prstGeom prst="rect">
            <a:avLst/>
          </a:prstGeom>
        </p:spPr>
      </p:pic>
    </p:spTree>
    <p:extLst>
      <p:ext uri="{BB962C8B-B14F-4D97-AF65-F5344CB8AC3E}">
        <p14:creationId xmlns:p14="http://schemas.microsoft.com/office/powerpoint/2010/main" val="17207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
        <p:nvSpPr>
          <p:cNvPr id="27" name="Subtitle 2">
            <a:extLst>
              <a:ext uri="{FF2B5EF4-FFF2-40B4-BE49-F238E27FC236}">
                <a16:creationId xmlns:a16="http://schemas.microsoft.com/office/drawing/2014/main" id="{6B157D30-C7D1-3947-88C3-E4E03E0B228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67989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3" name="Graphic 12" descr="Comment Important with solid fill">
            <a:extLst>
              <a:ext uri="{FF2B5EF4-FFF2-40B4-BE49-F238E27FC236}">
                <a16:creationId xmlns:a16="http://schemas.microsoft.com/office/drawing/2014/main" id="{670CE90A-22B9-5F48-9572-5AFA45F9E2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6219701"/>
            <a:ext cx="914400" cy="914400"/>
          </a:xfrm>
          <a:prstGeom prst="rect">
            <a:avLst/>
          </a:prstGeom>
        </p:spPr>
      </p:pic>
      <p:sp>
        <p:nvSpPr>
          <p:cNvPr id="14" name="Subtitle 2">
            <a:extLst>
              <a:ext uri="{FF2B5EF4-FFF2-40B4-BE49-F238E27FC236}">
                <a16:creationId xmlns:a16="http://schemas.microsoft.com/office/drawing/2014/main" id="{6F76AF1C-6715-3740-A08F-14426B70196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226060" y="1039883"/>
            <a:ext cx="13924057" cy="7635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 Resource-1: Use Meta-Argument </a:t>
            </a:r>
            <a:r>
              <a:rPr lang="en-IN" sz="2600" dirty="0">
                <a:solidFill>
                  <a:srgbClr val="FFFF00"/>
                </a:solidFill>
              </a:rPr>
              <a:t>Count</a:t>
            </a:r>
            <a:r>
              <a:rPr lang="en-IN" sz="2600" dirty="0"/>
              <a:t> to create </a:t>
            </a:r>
            <a:r>
              <a:rPr lang="en-IN" sz="2600" dirty="0">
                <a:solidFill>
                  <a:srgbClr val="FFFF00"/>
                </a:solidFill>
              </a:rPr>
              <a:t>multiple</a:t>
            </a:r>
            <a:r>
              <a:rPr lang="en-IN" sz="2600" dirty="0"/>
              <a:t> Resource Groups using </a:t>
            </a:r>
            <a:r>
              <a:rPr lang="en-IN" sz="2600" dirty="0">
                <a:solidFill>
                  <a:srgbClr val="FFFF00"/>
                </a:solidFill>
              </a:rPr>
              <a:t>single</a:t>
            </a:r>
            <a:r>
              <a:rPr lang="en-IN" sz="2600" dirty="0"/>
              <a:t> Resource</a:t>
            </a:r>
          </a:p>
        </p:txBody>
      </p:sp>
      <p:sp>
        <p:nvSpPr>
          <p:cNvPr id="16" name="Rectangle 15">
            <a:extLst>
              <a:ext uri="{FF2B5EF4-FFF2-40B4-BE49-F238E27FC236}">
                <a16:creationId xmlns:a16="http://schemas.microsoft.com/office/drawing/2014/main" id="{F56C2D32-6F82-BE43-A42D-F83B96384157}"/>
              </a:ext>
            </a:extLst>
          </p:cNvPr>
          <p:cNvSpPr/>
          <p:nvPr/>
        </p:nvSpPr>
        <p:spPr>
          <a:xfrm>
            <a:off x="11365353" y="2189249"/>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1365353" y="2950976"/>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sp>
        <p:nvSpPr>
          <p:cNvPr id="18" name="Rectangle 17">
            <a:extLst>
              <a:ext uri="{FF2B5EF4-FFF2-40B4-BE49-F238E27FC236}">
                <a16:creationId xmlns:a16="http://schemas.microsoft.com/office/drawing/2014/main" id="{7C0EA8F7-4E11-4A43-8C78-D32181534F10}"/>
              </a:ext>
            </a:extLst>
          </p:cNvPr>
          <p:cNvSpPr/>
          <p:nvPr/>
        </p:nvSpPr>
        <p:spPr>
          <a:xfrm>
            <a:off x="7837428" y="528322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[0]</a:t>
            </a:r>
          </a:p>
        </p:txBody>
      </p:sp>
      <p:sp>
        <p:nvSpPr>
          <p:cNvPr id="19" name="Rectangle 18">
            <a:extLst>
              <a:ext uri="{FF2B5EF4-FFF2-40B4-BE49-F238E27FC236}">
                <a16:creationId xmlns:a16="http://schemas.microsoft.com/office/drawing/2014/main" id="{FC40C147-A3B9-5849-AF1B-5F97C41B9F25}"/>
              </a:ext>
            </a:extLst>
          </p:cNvPr>
          <p:cNvSpPr/>
          <p:nvPr/>
        </p:nvSpPr>
        <p:spPr>
          <a:xfrm>
            <a:off x="7837428" y="6054251"/>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[1]</a:t>
            </a:r>
          </a:p>
        </p:txBody>
      </p:sp>
      <p:sp>
        <p:nvSpPr>
          <p:cNvPr id="20" name="Rectangle 19">
            <a:extLst>
              <a:ext uri="{FF2B5EF4-FFF2-40B4-BE49-F238E27FC236}">
                <a16:creationId xmlns:a16="http://schemas.microsoft.com/office/drawing/2014/main" id="{F024AE3E-A5C7-E042-AEA1-B41148FAEB49}"/>
              </a:ext>
            </a:extLst>
          </p:cNvPr>
          <p:cNvSpPr/>
          <p:nvPr/>
        </p:nvSpPr>
        <p:spPr>
          <a:xfrm>
            <a:off x="7837428" y="6825273"/>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solidFill>
                  <a:srgbClr val="FFC000"/>
                </a:solidFill>
              </a:rPr>
              <a:t>myrg</a:t>
            </a:r>
            <a:r>
              <a:rPr lang="en-IN" dirty="0">
                <a:solidFill>
                  <a:srgbClr val="FFC000"/>
                </a:solidFill>
              </a:rPr>
              <a:t>[2]</a:t>
            </a:r>
          </a:p>
        </p:txBody>
      </p:sp>
      <p:pic>
        <p:nvPicPr>
          <p:cNvPr id="7" name="Picture 6">
            <a:extLst>
              <a:ext uri="{FF2B5EF4-FFF2-40B4-BE49-F238E27FC236}">
                <a16:creationId xmlns:a16="http://schemas.microsoft.com/office/drawing/2014/main" id="{422A504C-64CD-6C40-8703-A764A2FFAAF3}"/>
              </a:ext>
            </a:extLst>
          </p:cNvPr>
          <p:cNvPicPr>
            <a:picLocks noChangeAspect="1"/>
          </p:cNvPicPr>
          <p:nvPr/>
        </p:nvPicPr>
        <p:blipFill>
          <a:blip r:embed="rId2"/>
          <a:stretch>
            <a:fillRect/>
          </a:stretch>
        </p:blipFill>
        <p:spPr>
          <a:xfrm>
            <a:off x="226060" y="1884700"/>
            <a:ext cx="9423400" cy="3251200"/>
          </a:xfrm>
          <a:prstGeom prst="rect">
            <a:avLst/>
          </a:prstGeom>
        </p:spPr>
      </p:pic>
      <p:sp>
        <p:nvSpPr>
          <p:cNvPr id="8" name="Rectangle 7">
            <a:extLst>
              <a:ext uri="{FF2B5EF4-FFF2-40B4-BE49-F238E27FC236}">
                <a16:creationId xmlns:a16="http://schemas.microsoft.com/office/drawing/2014/main" id="{8FB62329-1EA3-4A40-B6E5-3E6B1D1DCDDA}"/>
              </a:ext>
            </a:extLst>
          </p:cNvPr>
          <p:cNvSpPr/>
          <p:nvPr/>
        </p:nvSpPr>
        <p:spPr>
          <a:xfrm>
            <a:off x="717630" y="2941662"/>
            <a:ext cx="2210765"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84F346-C349-6D43-81A6-DF316E34B9A6}"/>
              </a:ext>
            </a:extLst>
          </p:cNvPr>
          <p:cNvSpPr/>
          <p:nvPr/>
        </p:nvSpPr>
        <p:spPr>
          <a:xfrm>
            <a:off x="717630" y="3526805"/>
            <a:ext cx="6370444" cy="490764"/>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1F233FF-57BF-9143-90B2-36EA3B634A0C}"/>
              </a:ext>
            </a:extLst>
          </p:cNvPr>
          <p:cNvCxnSpPr>
            <a:stCxn id="16" idx="1"/>
            <a:endCxn id="8" idx="3"/>
          </p:cNvCxnSpPr>
          <p:nvPr/>
        </p:nvCxnSpPr>
        <p:spPr>
          <a:xfrm flipH="1">
            <a:off x="2928395" y="2469804"/>
            <a:ext cx="8436958" cy="71724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00FD0F-1CAD-4644-A3EF-998D4B495E02}"/>
              </a:ext>
            </a:extLst>
          </p:cNvPr>
          <p:cNvCxnSpPr>
            <a:endCxn id="24" idx="3"/>
          </p:cNvCxnSpPr>
          <p:nvPr/>
        </p:nvCxnSpPr>
        <p:spPr>
          <a:xfrm flipH="1">
            <a:off x="7088074" y="3231530"/>
            <a:ext cx="4277279" cy="540657"/>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F99949E-3996-7443-BDFD-A050EE2FE0CD}"/>
              </a:ext>
            </a:extLst>
          </p:cNvPr>
          <p:cNvSpPr/>
          <p:nvPr/>
        </p:nvSpPr>
        <p:spPr>
          <a:xfrm>
            <a:off x="1005840" y="6040969"/>
            <a:ext cx="423496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t>azurerm_resource_group</a:t>
            </a:r>
            <a:r>
              <a:rPr lang="en-IN" dirty="0"/>
              <a:t>. </a:t>
            </a:r>
            <a:r>
              <a:rPr lang="en-IN" dirty="0" err="1"/>
              <a:t>myrg</a:t>
            </a:r>
            <a:endParaRPr lang="en-IN" dirty="0"/>
          </a:p>
        </p:txBody>
      </p:sp>
      <p:cxnSp>
        <p:nvCxnSpPr>
          <p:cNvPr id="17" name="Straight Arrow Connector 16">
            <a:extLst>
              <a:ext uri="{FF2B5EF4-FFF2-40B4-BE49-F238E27FC236}">
                <a16:creationId xmlns:a16="http://schemas.microsoft.com/office/drawing/2014/main" id="{4C49A124-70B9-7042-B086-ACBA45B8EC23}"/>
              </a:ext>
            </a:extLst>
          </p:cNvPr>
          <p:cNvCxnSpPr>
            <a:stCxn id="28" idx="3"/>
            <a:endCxn id="18" idx="1"/>
          </p:cNvCxnSpPr>
          <p:nvPr/>
        </p:nvCxnSpPr>
        <p:spPr>
          <a:xfrm flipV="1">
            <a:off x="5240808" y="5543002"/>
            <a:ext cx="2596620" cy="75774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0CCC08-36DF-CE41-BB59-D81655D8DC5C}"/>
              </a:ext>
            </a:extLst>
          </p:cNvPr>
          <p:cNvCxnSpPr>
            <a:stCxn id="28" idx="3"/>
            <a:endCxn id="19" idx="1"/>
          </p:cNvCxnSpPr>
          <p:nvPr/>
        </p:nvCxnSpPr>
        <p:spPr>
          <a:xfrm>
            <a:off x="5240808" y="6300742"/>
            <a:ext cx="2596620" cy="132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FA25A1-3E79-9342-A934-C45391F749F6}"/>
              </a:ext>
            </a:extLst>
          </p:cNvPr>
          <p:cNvCxnSpPr>
            <a:stCxn id="28" idx="3"/>
            <a:endCxn id="20" idx="1"/>
          </p:cNvCxnSpPr>
          <p:nvPr/>
        </p:nvCxnSpPr>
        <p:spPr>
          <a:xfrm>
            <a:off x="5240808" y="6300742"/>
            <a:ext cx="2596620" cy="7843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Brace 40">
            <a:extLst>
              <a:ext uri="{FF2B5EF4-FFF2-40B4-BE49-F238E27FC236}">
                <a16:creationId xmlns:a16="http://schemas.microsoft.com/office/drawing/2014/main" id="{D64E7A26-C4D0-6743-86B9-DF13E3FC6F12}"/>
              </a:ext>
            </a:extLst>
          </p:cNvPr>
          <p:cNvSpPr/>
          <p:nvPr/>
        </p:nvSpPr>
        <p:spPr>
          <a:xfrm>
            <a:off x="12072396" y="4998818"/>
            <a:ext cx="685339" cy="2575101"/>
          </a:xfrm>
          <a:prstGeom prst="rightBrace">
            <a:avLst/>
          </a:prstGeom>
          <a:ln w="4762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86D7D0F2-5CE2-B44A-9A3E-9EB24171572C}"/>
              </a:ext>
            </a:extLst>
          </p:cNvPr>
          <p:cNvSpPr txBox="1"/>
          <p:nvPr/>
        </p:nvSpPr>
        <p:spPr>
          <a:xfrm>
            <a:off x="12757735" y="5901647"/>
            <a:ext cx="1319528" cy="769441"/>
          </a:xfrm>
          <a:prstGeom prst="rect">
            <a:avLst/>
          </a:prstGeom>
          <a:noFill/>
        </p:spPr>
        <p:txBody>
          <a:bodyPr wrap="none" rtlCol="0">
            <a:spAutoFit/>
          </a:bodyPr>
          <a:lstStyle/>
          <a:p>
            <a:r>
              <a:rPr lang="en-US" b="1" dirty="0">
                <a:solidFill>
                  <a:srgbClr val="7030A0"/>
                </a:solidFill>
              </a:rPr>
              <a:t>Resource</a:t>
            </a:r>
            <a:r>
              <a:rPr lang="en-US" b="1" dirty="0">
                <a:solidFill>
                  <a:schemeClr val="accent3">
                    <a:lumMod val="75000"/>
                  </a:schemeClr>
                </a:solidFill>
              </a:rPr>
              <a:t> </a:t>
            </a:r>
          </a:p>
          <a:p>
            <a:r>
              <a:rPr lang="en-US" b="1" dirty="0">
                <a:solidFill>
                  <a:srgbClr val="7030A0"/>
                </a:solidFill>
              </a:rPr>
              <a:t>Instances</a:t>
            </a:r>
          </a:p>
        </p:txBody>
      </p:sp>
      <p:sp>
        <p:nvSpPr>
          <p:cNvPr id="22" name="Subtitle 2">
            <a:extLst>
              <a:ext uri="{FF2B5EF4-FFF2-40B4-BE49-F238E27FC236}">
                <a16:creationId xmlns:a16="http://schemas.microsoft.com/office/drawing/2014/main" id="{E3E3889A-C526-AF45-9173-21381310E95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down)">
                                      <p:cBhvr>
                                        <p:cTn id="28" dur="500"/>
                                        <p:tgtEl>
                                          <p:spTgt spid="2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wipe(down)">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par>
                                <p:cTn id="45" presetID="22" presetClass="entr" presetSubtype="4"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down)">
                                      <p:cBhvr>
                                        <p:cTn id="47" dur="500"/>
                                        <p:tgtEl>
                                          <p:spTgt spid="27"/>
                                        </p:tgtEl>
                                      </p:cBhvr>
                                    </p:animEffect>
                                  </p:childTnLst>
                                </p:cTn>
                              </p:par>
                              <p:par>
                                <p:cTn id="48" presetID="22" presetClass="entr" presetSubtype="4"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down)">
                                      <p:cBhvr>
                                        <p:cTn id="50" dur="500"/>
                                        <p:tgtEl>
                                          <p:spTgt spid="3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down)">
                                      <p:cBhvr>
                                        <p:cTn id="53" dur="500"/>
                                        <p:tgtEl>
                                          <p:spTgt spid="18"/>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down)">
                                      <p:cBhvr>
                                        <p:cTn id="64" dur="500"/>
                                        <p:tgtEl>
                                          <p:spTgt spid="4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down)">
                                      <p:cBhvr>
                                        <p:cTn id="6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1" grpId="0" animBg="1"/>
      <p:bldP spid="18" grpId="0" animBg="1"/>
      <p:bldP spid="19" grpId="0" animBg="1"/>
      <p:bldP spid="20" grpId="0" animBg="1"/>
      <p:bldP spid="8" grpId="0" animBg="1"/>
      <p:bldP spid="24" grpId="0" animBg="1"/>
      <p:bldP spid="28" grpId="0" animBg="1"/>
      <p:bldP spid="41" grpId="0" animBg="1"/>
      <p:bldP spid="42" grpId="0"/>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r>
              <a:rPr lang="en-US" sz="7000" b="1" dirty="0">
                <a:solidFill>
                  <a:srgbClr val="0070C0"/>
                </a:solidFill>
              </a:rPr>
              <a:t> with Maps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5C107B0F-205C-5A46-BCB9-BD99CFBE9F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83243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”myapp1"</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myapp1</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42263" y="1387521"/>
            <a:ext cx="3828185" cy="11888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FF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pic>
        <p:nvPicPr>
          <p:cNvPr id="12" name="Graphic 11" descr="Comment Important with solid fill">
            <a:extLst>
              <a:ext uri="{FF2B5EF4-FFF2-40B4-BE49-F238E27FC236}">
                <a16:creationId xmlns:a16="http://schemas.microsoft.com/office/drawing/2014/main" id="{E3461B2B-7E34-894B-AF76-E86B982B86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51964" y="572822"/>
            <a:ext cx="914400" cy="914400"/>
          </a:xfrm>
          <a:prstGeom prst="rect">
            <a:avLst/>
          </a:prstGeom>
        </p:spPr>
      </p:pic>
      <p:sp>
        <p:nvSpPr>
          <p:cNvPr id="13" name="Subtitle 2">
            <a:extLst>
              <a:ext uri="{FF2B5EF4-FFF2-40B4-BE49-F238E27FC236}">
                <a16:creationId xmlns:a16="http://schemas.microsoft.com/office/drawing/2014/main" id="{965685A8-1183-8849-9C75-1543F96E2AE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7" y="802276"/>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 Resource-1: Use Meta-Argument </a:t>
            </a:r>
            <a:r>
              <a:rPr lang="en-IN" sz="3000" dirty="0" err="1">
                <a:solidFill>
                  <a:srgbClr val="FFFF00"/>
                </a:solidFill>
              </a:rPr>
              <a:t>for_each</a:t>
            </a:r>
            <a:r>
              <a:rPr lang="en-IN" sz="3000" dirty="0">
                <a:solidFill>
                  <a:srgbClr val="FFFF00"/>
                </a:solidFill>
              </a:rPr>
              <a:t> with Maps</a:t>
            </a:r>
            <a:r>
              <a:rPr lang="en-IN" sz="3000" dirty="0"/>
              <a:t> to create </a:t>
            </a:r>
            <a:r>
              <a:rPr lang="en-IN" sz="3000" dirty="0">
                <a:solidFill>
                  <a:srgbClr val="FFFF00"/>
                </a:solidFill>
              </a:rPr>
              <a:t>multiple Resource Groups </a:t>
            </a:r>
            <a:r>
              <a:rPr lang="en-IN" sz="3000" dirty="0"/>
              <a:t>using </a:t>
            </a:r>
            <a:r>
              <a:rPr lang="en-IN" sz="3000" dirty="0">
                <a:solidFill>
                  <a:srgbClr val="FFFF00"/>
                </a:solidFill>
              </a:rPr>
              <a:t>single</a:t>
            </a:r>
            <a:r>
              <a:rPr lang="en-IN" sz="3000" dirty="0"/>
              <a:t> Resource</a:t>
            </a:r>
          </a:p>
        </p:txBody>
      </p:sp>
      <p:sp>
        <p:nvSpPr>
          <p:cNvPr id="10" name="Rectangle 9">
            <a:extLst>
              <a:ext uri="{FF2B5EF4-FFF2-40B4-BE49-F238E27FC236}">
                <a16:creationId xmlns:a16="http://schemas.microsoft.com/office/drawing/2014/main" id="{76E947C4-4AC0-654C-858A-06594DD3B593}"/>
              </a:ext>
            </a:extLst>
          </p:cNvPr>
          <p:cNvSpPr/>
          <p:nvPr/>
        </p:nvSpPr>
        <p:spPr>
          <a:xfrm>
            <a:off x="144082" y="3667991"/>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44082" y="468858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id="{41E5F055-06A3-E14C-8E96-18C97A253C3D}"/>
              </a:ext>
            </a:extLst>
          </p:cNvPr>
          <p:cNvSpPr/>
          <p:nvPr/>
        </p:nvSpPr>
        <p:spPr>
          <a:xfrm>
            <a:off x="144081" y="5753643"/>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solidFill>
                  <a:schemeClr val="bg1"/>
                </a:solidFill>
              </a:rPr>
              <a:t>for Resource Group Location</a:t>
            </a:r>
          </a:p>
        </p:txBody>
      </p:sp>
      <p:pic>
        <p:nvPicPr>
          <p:cNvPr id="3" name="Picture 2">
            <a:extLst>
              <a:ext uri="{FF2B5EF4-FFF2-40B4-BE49-F238E27FC236}">
                <a16:creationId xmlns:a16="http://schemas.microsoft.com/office/drawing/2014/main" id="{419E5F8E-98C6-CD48-A276-F538E2E1C46A}"/>
              </a:ext>
            </a:extLst>
          </p:cNvPr>
          <p:cNvPicPr>
            <a:picLocks noChangeAspect="1"/>
          </p:cNvPicPr>
          <p:nvPr/>
        </p:nvPicPr>
        <p:blipFill>
          <a:blip r:embed="rId2"/>
          <a:stretch>
            <a:fillRect/>
          </a:stretch>
        </p:blipFill>
        <p:spPr>
          <a:xfrm>
            <a:off x="6473997" y="2462305"/>
            <a:ext cx="7832066" cy="4734463"/>
          </a:xfrm>
          <a:prstGeom prst="rect">
            <a:avLst/>
          </a:prstGeom>
        </p:spPr>
      </p:pic>
      <p:sp>
        <p:nvSpPr>
          <p:cNvPr id="13" name="Rectangle 12">
            <a:extLst>
              <a:ext uri="{FF2B5EF4-FFF2-40B4-BE49-F238E27FC236}">
                <a16:creationId xmlns:a16="http://schemas.microsoft.com/office/drawing/2014/main" id="{FB1AECCF-385F-1A4F-8649-E26BE72669B6}"/>
              </a:ext>
            </a:extLst>
          </p:cNvPr>
          <p:cNvSpPr/>
          <p:nvPr/>
        </p:nvSpPr>
        <p:spPr>
          <a:xfrm>
            <a:off x="6863938" y="3455719"/>
            <a:ext cx="4096987" cy="214943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CA41680-4A5F-3148-A0EA-0583D0233353}"/>
              </a:ext>
            </a:extLst>
          </p:cNvPr>
          <p:cNvSpPr/>
          <p:nvPr/>
        </p:nvSpPr>
        <p:spPr>
          <a:xfrm>
            <a:off x="6956961" y="5677634"/>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C83D197-151A-804D-8BA8-1E8A5FA3C399}"/>
              </a:ext>
            </a:extLst>
          </p:cNvPr>
          <p:cNvSpPr/>
          <p:nvPr/>
        </p:nvSpPr>
        <p:spPr>
          <a:xfrm>
            <a:off x="6956960" y="6165665"/>
            <a:ext cx="4096987" cy="4155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DE9DE3E7-FB88-9E43-AEE5-446BD7A7E8C0}"/>
              </a:ext>
            </a:extLst>
          </p:cNvPr>
          <p:cNvCxnSpPr>
            <a:stCxn id="10" idx="3"/>
            <a:endCxn id="13" idx="1"/>
          </p:cNvCxnSpPr>
          <p:nvPr/>
        </p:nvCxnSpPr>
        <p:spPr>
          <a:xfrm>
            <a:off x="4462997" y="4114800"/>
            <a:ext cx="2400941" cy="415636"/>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05B482-9E2A-F845-9A50-F9F98FFEFB8A}"/>
              </a:ext>
            </a:extLst>
          </p:cNvPr>
          <p:cNvCxnSpPr>
            <a:cxnSpLocks/>
            <a:stCxn id="11" idx="3"/>
            <a:endCxn id="18" idx="1"/>
          </p:cNvCxnSpPr>
          <p:nvPr/>
        </p:nvCxnSpPr>
        <p:spPr>
          <a:xfrm>
            <a:off x="4462998" y="5135392"/>
            <a:ext cx="2493963" cy="750017"/>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B4B035-280B-4946-B58F-DFCC70D1D213}"/>
              </a:ext>
            </a:extLst>
          </p:cNvPr>
          <p:cNvCxnSpPr>
            <a:stCxn id="12" idx="3"/>
            <a:endCxn id="19" idx="1"/>
          </p:cNvCxnSpPr>
          <p:nvPr/>
        </p:nvCxnSpPr>
        <p:spPr>
          <a:xfrm>
            <a:off x="4462997" y="6200452"/>
            <a:ext cx="2493963" cy="172988"/>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D3150E07-E1A4-2048-AC0F-E8697A4BA89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8" grpId="0" animBg="1"/>
      <p:bldP spid="19"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with Set of Strings &amp; </a:t>
            </a:r>
            <a:r>
              <a:rPr lang="en-US" sz="6000" b="1" dirty="0" err="1">
                <a:solidFill>
                  <a:srgbClr val="0070C0"/>
                </a:solidFill>
              </a:rPr>
              <a:t>toset</a:t>
            </a:r>
            <a:r>
              <a:rPr lang="en-US" sz="6000" b="1" dirty="0">
                <a:solidFill>
                  <a:srgbClr val="0070C0"/>
                </a:solidFill>
              </a:rPr>
              <a:t> function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E3D449CD-B472-4344-B701-2225FCBB6E0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774099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97794" y="1007415"/>
            <a:ext cx="14234811"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200" dirty="0"/>
              <a:t># Resource-1: Use Meta-Argument </a:t>
            </a:r>
            <a:r>
              <a:rPr lang="en-IN" sz="3200" dirty="0" err="1">
                <a:solidFill>
                  <a:srgbClr val="FFFF00"/>
                </a:solidFill>
              </a:rPr>
              <a:t>for_each</a:t>
            </a:r>
            <a:r>
              <a:rPr lang="en-IN" sz="3200" dirty="0">
                <a:solidFill>
                  <a:srgbClr val="FFFF00"/>
                </a:solidFill>
              </a:rPr>
              <a:t> with Set of Strings</a:t>
            </a:r>
            <a:r>
              <a:rPr lang="en-IN" sz="3200" dirty="0"/>
              <a:t> to create </a:t>
            </a:r>
            <a:r>
              <a:rPr lang="en-IN" sz="3200" dirty="0">
                <a:solidFill>
                  <a:srgbClr val="FFFF00"/>
                </a:solidFill>
              </a:rPr>
              <a:t>multiple</a:t>
            </a:r>
            <a:r>
              <a:rPr lang="en-IN" sz="3200" dirty="0"/>
              <a:t> Resource Groups using </a:t>
            </a:r>
            <a:r>
              <a:rPr lang="en-IN" sz="3200" dirty="0">
                <a:solidFill>
                  <a:srgbClr val="FFFF00"/>
                </a:solidFill>
              </a:rPr>
              <a:t>single</a:t>
            </a:r>
            <a:r>
              <a:rPr lang="en-IN" sz="3200" dirty="0"/>
              <a:t> Resource</a:t>
            </a:r>
          </a:p>
        </p:txBody>
      </p:sp>
      <p:sp>
        <p:nvSpPr>
          <p:cNvPr id="10" name="Rectangle 9">
            <a:extLst>
              <a:ext uri="{FF2B5EF4-FFF2-40B4-BE49-F238E27FC236}">
                <a16:creationId xmlns:a16="http://schemas.microsoft.com/office/drawing/2014/main" id="{76E947C4-4AC0-654C-858A-06594DD3B593}"/>
              </a:ext>
            </a:extLst>
          </p:cNvPr>
          <p:cNvSpPr/>
          <p:nvPr/>
        </p:nvSpPr>
        <p:spPr>
          <a:xfrm>
            <a:off x="197795" y="2706089"/>
            <a:ext cx="4318915"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Set of Strings </a:t>
            </a:r>
            <a:endParaRPr lang="en-US" dirty="0"/>
          </a:p>
        </p:txBody>
      </p:sp>
      <p:sp>
        <p:nvSpPr>
          <p:cNvPr id="11" name="Rectangle 10">
            <a:extLst>
              <a:ext uri="{FF2B5EF4-FFF2-40B4-BE49-F238E27FC236}">
                <a16:creationId xmlns:a16="http://schemas.microsoft.com/office/drawing/2014/main" id="{352A4EFF-2C0C-284F-83F1-9B045AF46F46}"/>
              </a:ext>
            </a:extLst>
          </p:cNvPr>
          <p:cNvSpPr/>
          <p:nvPr/>
        </p:nvSpPr>
        <p:spPr>
          <a:xfrm>
            <a:off x="197795" y="372668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each.value</a:t>
            </a:r>
            <a:r>
              <a:rPr lang="en-US" dirty="0">
                <a:solidFill>
                  <a:srgbClr val="FFFF00"/>
                </a:solidFill>
              </a:rPr>
              <a:t> </a:t>
            </a:r>
            <a:r>
              <a:rPr lang="en-US" dirty="0"/>
              <a:t> for Resource Group Name</a:t>
            </a:r>
            <a:endParaRPr lang="en-US" dirty="0">
              <a:solidFill>
                <a:srgbClr val="FFFF00"/>
              </a:solidFill>
            </a:endParaRPr>
          </a:p>
        </p:txBody>
      </p:sp>
      <p:sp>
        <p:nvSpPr>
          <p:cNvPr id="12" name="Rectangle 11">
            <a:extLst>
              <a:ext uri="{FF2B5EF4-FFF2-40B4-BE49-F238E27FC236}">
                <a16:creationId xmlns:a16="http://schemas.microsoft.com/office/drawing/2014/main" id="{41E5F055-06A3-E14C-8E96-18C97A253C3D}"/>
              </a:ext>
            </a:extLst>
          </p:cNvPr>
          <p:cNvSpPr/>
          <p:nvPr/>
        </p:nvSpPr>
        <p:spPr>
          <a:xfrm>
            <a:off x="197794" y="4791741"/>
            <a:ext cx="4318916" cy="893618"/>
          </a:xfrm>
          <a:prstGeom prst="rect">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solidFill>
                  <a:schemeClr val="bg1"/>
                </a:solidFill>
              </a:rPr>
              <a:t>for Resource Group Location</a:t>
            </a:r>
          </a:p>
        </p:txBody>
      </p:sp>
      <p:pic>
        <p:nvPicPr>
          <p:cNvPr id="6" name="Picture 5">
            <a:extLst>
              <a:ext uri="{FF2B5EF4-FFF2-40B4-BE49-F238E27FC236}">
                <a16:creationId xmlns:a16="http://schemas.microsoft.com/office/drawing/2014/main" id="{22135944-E11C-E148-9904-12B7F6439E55}"/>
              </a:ext>
            </a:extLst>
          </p:cNvPr>
          <p:cNvPicPr>
            <a:picLocks noChangeAspect="1"/>
          </p:cNvPicPr>
          <p:nvPr/>
        </p:nvPicPr>
        <p:blipFill>
          <a:blip r:embed="rId2"/>
          <a:stretch>
            <a:fillRect/>
          </a:stretch>
        </p:blipFill>
        <p:spPr>
          <a:xfrm>
            <a:off x="4937760" y="2475957"/>
            <a:ext cx="9563925" cy="4474111"/>
          </a:xfrm>
          <a:prstGeom prst="rect">
            <a:avLst/>
          </a:prstGeom>
        </p:spPr>
      </p:pic>
      <p:sp>
        <p:nvSpPr>
          <p:cNvPr id="17" name="Rectangle 16">
            <a:extLst>
              <a:ext uri="{FF2B5EF4-FFF2-40B4-BE49-F238E27FC236}">
                <a16:creationId xmlns:a16="http://schemas.microsoft.com/office/drawing/2014/main" id="{F271C3B8-3D14-054C-9E75-30AC466EE51A}"/>
              </a:ext>
            </a:extLst>
          </p:cNvPr>
          <p:cNvSpPr/>
          <p:nvPr/>
        </p:nvSpPr>
        <p:spPr>
          <a:xfrm>
            <a:off x="197794" y="5883555"/>
            <a:ext cx="4318916" cy="6631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err="1"/>
              <a:t>each.key</a:t>
            </a:r>
            <a:r>
              <a:rPr lang="en-US" sz="3500" dirty="0"/>
              <a:t> == </a:t>
            </a:r>
            <a:r>
              <a:rPr lang="en-US" sz="3500" dirty="0" err="1"/>
              <a:t>each.value</a:t>
            </a:r>
            <a:endParaRPr lang="en-US" sz="3500" dirty="0">
              <a:solidFill>
                <a:schemeClr val="bg1"/>
              </a:solidFill>
            </a:endParaRPr>
          </a:p>
        </p:txBody>
      </p:sp>
      <p:sp>
        <p:nvSpPr>
          <p:cNvPr id="7" name="Rectangle 6">
            <a:extLst>
              <a:ext uri="{FF2B5EF4-FFF2-40B4-BE49-F238E27FC236}">
                <a16:creationId xmlns:a16="http://schemas.microsoft.com/office/drawing/2014/main" id="{9EFF4DC2-50E3-1342-95DA-22F28FE74164}"/>
              </a:ext>
            </a:extLst>
          </p:cNvPr>
          <p:cNvSpPr/>
          <p:nvPr/>
        </p:nvSpPr>
        <p:spPr>
          <a:xfrm>
            <a:off x="5325850" y="3296773"/>
            <a:ext cx="878774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1E24E1D-EA63-ED46-BD83-C14219ECA769}"/>
              </a:ext>
            </a:extLst>
          </p:cNvPr>
          <p:cNvSpPr/>
          <p:nvPr/>
        </p:nvSpPr>
        <p:spPr>
          <a:xfrm>
            <a:off x="5325851" y="3815061"/>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72096F4-EA82-1C4B-A2F2-B62F8A6201CF}"/>
              </a:ext>
            </a:extLst>
          </p:cNvPr>
          <p:cNvSpPr/>
          <p:nvPr/>
        </p:nvSpPr>
        <p:spPr>
          <a:xfrm>
            <a:off x="5325850" y="4333349"/>
            <a:ext cx="4981931" cy="45839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2462D245-C418-5041-B012-42B041B62E83}"/>
              </a:ext>
            </a:extLst>
          </p:cNvPr>
          <p:cNvCxnSpPr>
            <a:stCxn id="10" idx="3"/>
            <a:endCxn id="7" idx="1"/>
          </p:cNvCxnSpPr>
          <p:nvPr/>
        </p:nvCxnSpPr>
        <p:spPr>
          <a:xfrm>
            <a:off x="4516710" y="3152898"/>
            <a:ext cx="809140" cy="373071"/>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D121032-26FE-3C4E-A248-3DA7C9E39464}"/>
              </a:ext>
            </a:extLst>
          </p:cNvPr>
          <p:cNvCxnSpPr>
            <a:stCxn id="11" idx="3"/>
          </p:cNvCxnSpPr>
          <p:nvPr/>
        </p:nvCxnSpPr>
        <p:spPr>
          <a:xfrm flipV="1">
            <a:off x="4516711" y="4060768"/>
            <a:ext cx="809139" cy="112722"/>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ED1478-4165-D149-8EC2-0105C4D8382B}"/>
              </a:ext>
            </a:extLst>
          </p:cNvPr>
          <p:cNvCxnSpPr>
            <a:stCxn id="12" idx="3"/>
          </p:cNvCxnSpPr>
          <p:nvPr/>
        </p:nvCxnSpPr>
        <p:spPr>
          <a:xfrm flipV="1">
            <a:off x="4516710" y="4569997"/>
            <a:ext cx="809140" cy="668553"/>
          </a:xfrm>
          <a:prstGeom prst="straightConnector1">
            <a:avLst/>
          </a:prstGeom>
          <a:ln w="38100">
            <a:solidFill>
              <a:srgbClr val="389954"/>
            </a:solidFill>
            <a:tailEnd type="triangle"/>
          </a:ln>
        </p:spPr>
        <p:style>
          <a:lnRef idx="1">
            <a:schemeClr val="accent1"/>
          </a:lnRef>
          <a:fillRef idx="0">
            <a:schemeClr val="accent1"/>
          </a:fillRef>
          <a:effectRef idx="0">
            <a:schemeClr val="accent1"/>
          </a:effectRef>
          <a:fontRef idx="minor">
            <a:schemeClr val="tx1"/>
          </a:fontRef>
        </p:style>
      </p:cxnSp>
      <p:sp>
        <p:nvSpPr>
          <p:cNvPr id="16" name="Subtitle 2">
            <a:extLst>
              <a:ext uri="{FF2B5EF4-FFF2-40B4-BE49-F238E27FC236}">
                <a16:creationId xmlns:a16="http://schemas.microsoft.com/office/drawing/2014/main" id="{D5A89FBF-82E3-9B49-A986-537E9FCB56C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6998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dow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7" grpId="0" animBg="1"/>
      <p:bldP spid="7" grpId="0" animBg="1"/>
      <p:bldP spid="20" grpId="0" animBg="1"/>
      <p:bldP spid="2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918114" y="1912445"/>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6000" b="1" dirty="0" err="1">
                <a:solidFill>
                  <a:srgbClr val="0070C0"/>
                </a:solidFill>
              </a:rPr>
              <a:t>for_each</a:t>
            </a:r>
            <a:r>
              <a:rPr lang="en-US" sz="6000" b="1" dirty="0">
                <a:solidFill>
                  <a:srgbClr val="0070C0"/>
                </a:solidFill>
              </a:rPr>
              <a:t> chaining</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9652" y="1768743"/>
            <a:ext cx="4229343" cy="422934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E6095FD-0F75-B847-9031-F887C9DA2BEE}"/>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D0B72037-178D-0946-8165-7B5411A5869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781587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6F64026A-FE24-6048-AB7A-9F01ADE1900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522032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pic>
        <p:nvPicPr>
          <p:cNvPr id="4" name="Picture 3">
            <a:extLst>
              <a:ext uri="{FF2B5EF4-FFF2-40B4-BE49-F238E27FC236}">
                <a16:creationId xmlns:a16="http://schemas.microsoft.com/office/drawing/2014/main" id="{0A39148A-30C6-9F48-9F57-A30C250FE886}"/>
              </a:ext>
            </a:extLst>
          </p:cNvPr>
          <p:cNvPicPr>
            <a:picLocks noChangeAspect="1"/>
          </p:cNvPicPr>
          <p:nvPr/>
        </p:nvPicPr>
        <p:blipFill>
          <a:blip r:embed="rId2"/>
          <a:stretch>
            <a:fillRect/>
          </a:stretch>
        </p:blipFill>
        <p:spPr>
          <a:xfrm>
            <a:off x="218196" y="3499605"/>
            <a:ext cx="4597562" cy="1393942"/>
          </a:xfrm>
          <a:prstGeom prst="rect">
            <a:avLst/>
          </a:prstGeom>
        </p:spPr>
      </p:pic>
      <p:pic>
        <p:nvPicPr>
          <p:cNvPr id="6" name="Picture 5">
            <a:extLst>
              <a:ext uri="{FF2B5EF4-FFF2-40B4-BE49-F238E27FC236}">
                <a16:creationId xmlns:a16="http://schemas.microsoft.com/office/drawing/2014/main" id="{210D46F6-159C-8048-8C21-92630A2E36EA}"/>
              </a:ext>
            </a:extLst>
          </p:cNvPr>
          <p:cNvPicPr>
            <a:picLocks noChangeAspect="1"/>
          </p:cNvPicPr>
          <p:nvPr/>
        </p:nvPicPr>
        <p:blipFill>
          <a:blip r:embed="rId3"/>
          <a:stretch>
            <a:fillRect/>
          </a:stretch>
        </p:blipFill>
        <p:spPr>
          <a:xfrm>
            <a:off x="5290781" y="3391737"/>
            <a:ext cx="4597540" cy="1687705"/>
          </a:xfrm>
          <a:prstGeom prst="rect">
            <a:avLst/>
          </a:prstGeom>
        </p:spPr>
      </p:pic>
      <p:pic>
        <p:nvPicPr>
          <p:cNvPr id="7" name="Picture 6">
            <a:extLst>
              <a:ext uri="{FF2B5EF4-FFF2-40B4-BE49-F238E27FC236}">
                <a16:creationId xmlns:a16="http://schemas.microsoft.com/office/drawing/2014/main" id="{DA31ECA0-709B-F24F-AFAB-9FF9FF8ECF8D}"/>
              </a:ext>
            </a:extLst>
          </p:cNvPr>
          <p:cNvPicPr>
            <a:picLocks noChangeAspect="1"/>
          </p:cNvPicPr>
          <p:nvPr/>
        </p:nvPicPr>
        <p:blipFill>
          <a:blip r:embed="rId4"/>
          <a:stretch>
            <a:fillRect/>
          </a:stretch>
        </p:blipFill>
        <p:spPr>
          <a:xfrm>
            <a:off x="10510576" y="3390079"/>
            <a:ext cx="3815652" cy="2404511"/>
          </a:xfrm>
          <a:prstGeom prst="rect">
            <a:avLst/>
          </a:prstGeom>
        </p:spPr>
      </p:pic>
      <p:sp>
        <p:nvSpPr>
          <p:cNvPr id="12" name="Subtitle 2">
            <a:extLst>
              <a:ext uri="{FF2B5EF4-FFF2-40B4-BE49-F238E27FC236}">
                <a16:creationId xmlns:a16="http://schemas.microsoft.com/office/drawing/2014/main" id="{D1A0AEBE-1FB8-8441-A45C-9FA17637D52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Subtitle 2">
            <a:extLst>
              <a:ext uri="{FF2B5EF4-FFF2-40B4-BE49-F238E27FC236}">
                <a16:creationId xmlns:a16="http://schemas.microsoft.com/office/drawing/2014/main" id="{75C2B2C3-F563-5E43-BDA4-C44F6669DC7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523576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33393"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7F3007D-5508-044E-B4AD-75D050D9C54F}"/>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86D102D7-A8C6-0744-A921-8A3E343FE9E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64658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Demos</a:t>
            </a:r>
          </a:p>
        </p:txBody>
      </p:sp>
      <p:sp>
        <p:nvSpPr>
          <p:cNvPr id="37" name="Subtitle 2">
            <a:extLst>
              <a:ext uri="{FF2B5EF4-FFF2-40B4-BE49-F238E27FC236}">
                <a16:creationId xmlns:a16="http://schemas.microsoft.com/office/drawing/2014/main" id="{303AEFEE-8485-D240-823B-7C33CD28931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wipe(down)">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500"/>
                                        <p:tgtEl>
                                          <p:spTgt spid="2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down)">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down)">
                                      <p:cBhvr>
                                        <p:cTn id="82" dur="500"/>
                                        <p:tgtEl>
                                          <p:spTgt spid="27"/>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down)">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wipe(down)">
                                      <p:cBhvr>
                                        <p:cTn id="90" dur="500"/>
                                        <p:tgtEl>
                                          <p:spTgt spid="28"/>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down)">
                                      <p:cBhvr>
                                        <p:cTn id="93" dur="500"/>
                                        <p:tgtEl>
                                          <p:spTgt spid="1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wipe(down)">
                                      <p:cBhvr>
                                        <p:cTn id="98" dur="500"/>
                                        <p:tgtEl>
                                          <p:spTgt spid="31"/>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down)">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wipe(down)">
                                      <p:cBhvr>
                                        <p:cTn id="106" dur="500"/>
                                        <p:tgtEl>
                                          <p:spTgt spid="3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33"/>
                                        </p:tgtEl>
                                        <p:attrNameLst>
                                          <p:attrName>style.visibility</p:attrName>
                                        </p:attrNameLst>
                                      </p:cBhvr>
                                      <p:to>
                                        <p:strVal val="visible"/>
                                      </p:to>
                                    </p:set>
                                    <p:animEffect transition="in" filter="wipe(down)">
                                      <p:cBhvr>
                                        <p:cTn id="109" dur="500"/>
                                        <p:tgtEl>
                                          <p:spTgt spid="33"/>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wipe(down)">
                                      <p:cBhvr>
                                        <p:cTn id="114" dur="500"/>
                                        <p:tgtEl>
                                          <p:spTgt spid="36"/>
                                        </p:tgtEl>
                                      </p:cBhvr>
                                    </p:animEffect>
                                  </p:childTnLst>
                                </p:cTn>
                              </p:par>
                              <p:par>
                                <p:cTn id="115" presetID="22" presetClass="entr" presetSubtype="4"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P spid="36" grpId="0" animBg="1"/>
      <p:bldP spid="23" grpId="0"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0632"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CB969F4F-976A-0D43-8812-086E1FADDED8}"/>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E1A9BF5A-D8B2-4E4B-9371-BA407C45530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45343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828D5B38-CAA6-7A4A-8182-69045ACDA5A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3 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Demo-1</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Demo-2</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Demo-3</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
        <p:nvSpPr>
          <p:cNvPr id="12" name="Subtitle 2">
            <a:extLst>
              <a:ext uri="{FF2B5EF4-FFF2-40B4-BE49-F238E27FC236}">
                <a16:creationId xmlns:a16="http://schemas.microsoft.com/office/drawing/2014/main" id="{7F900232-7286-764C-B509-16C6BD36C30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2285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Basics</a:t>
            </a:r>
          </a:p>
        </p:txBody>
      </p:sp>
      <p:pic>
        <p:nvPicPr>
          <p:cNvPr id="3" name="Picture 2">
            <a:extLst>
              <a:ext uri="{FF2B5EF4-FFF2-40B4-BE49-F238E27FC236}">
                <a16:creationId xmlns:a16="http://schemas.microsoft.com/office/drawing/2014/main" id="{FCD673D2-C3C4-5C47-AEDC-21D4789B449A}"/>
              </a:ext>
            </a:extLst>
          </p:cNvPr>
          <p:cNvPicPr>
            <a:picLocks noChangeAspect="1"/>
          </p:cNvPicPr>
          <p:nvPr/>
        </p:nvPicPr>
        <p:blipFill>
          <a:blip r:embed="rId2"/>
          <a:stretch>
            <a:fillRect/>
          </a:stretch>
        </p:blipFill>
        <p:spPr>
          <a:xfrm>
            <a:off x="5850332" y="379141"/>
            <a:ext cx="7731854" cy="6868805"/>
          </a:xfrm>
          <a:prstGeom prst="rect">
            <a:avLst/>
          </a:prstGeom>
        </p:spPr>
      </p:pic>
      <p:sp>
        <p:nvSpPr>
          <p:cNvPr id="5" name="Subtitle 2">
            <a:extLst>
              <a:ext uri="{FF2B5EF4-FFF2-40B4-BE49-F238E27FC236}">
                <a16:creationId xmlns:a16="http://schemas.microsoft.com/office/drawing/2014/main" id="{B07C2A76-F083-3B4B-8103-60F555B9664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696462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fontScale="90000"/>
          </a:bodyPr>
          <a:lstStyle/>
          <a:p>
            <a:r>
              <a:rPr lang="en-US" dirty="0"/>
              <a:t>Terraform Variables </a:t>
            </a:r>
            <a:br>
              <a:rPr lang="en-US" dirty="0"/>
            </a:br>
            <a:r>
              <a:rPr lang="en-US" dirty="0">
                <a:solidFill>
                  <a:srgbClr val="00B050"/>
                </a:solidFill>
              </a:rPr>
              <a:t>Output Values</a:t>
            </a:r>
            <a:br>
              <a:rPr lang="en-US" dirty="0">
                <a:solidFill>
                  <a:srgbClr val="00B050"/>
                </a:solidFill>
              </a:rPr>
            </a:br>
            <a:r>
              <a:rPr lang="en-US" dirty="0">
                <a:solidFill>
                  <a:srgbClr val="C00000"/>
                </a:solidFill>
              </a:rPr>
              <a:t>Count and Splat Expression</a:t>
            </a:r>
          </a:p>
        </p:txBody>
      </p:sp>
      <p:pic>
        <p:nvPicPr>
          <p:cNvPr id="5" name="Picture 4">
            <a:extLst>
              <a:ext uri="{FF2B5EF4-FFF2-40B4-BE49-F238E27FC236}">
                <a16:creationId xmlns:a16="http://schemas.microsoft.com/office/drawing/2014/main" id="{4A370C8C-4541-C349-8142-32EFA7163C09}"/>
              </a:ext>
            </a:extLst>
          </p:cNvPr>
          <p:cNvPicPr>
            <a:picLocks noChangeAspect="1"/>
          </p:cNvPicPr>
          <p:nvPr/>
        </p:nvPicPr>
        <p:blipFill>
          <a:blip r:embed="rId2"/>
          <a:stretch>
            <a:fillRect/>
          </a:stretch>
        </p:blipFill>
        <p:spPr>
          <a:xfrm>
            <a:off x="5946098" y="144966"/>
            <a:ext cx="7825658" cy="7408531"/>
          </a:xfrm>
          <a:prstGeom prst="rect">
            <a:avLst/>
          </a:prstGeom>
        </p:spPr>
      </p:pic>
      <p:sp>
        <p:nvSpPr>
          <p:cNvPr id="6" name="Subtitle 2">
            <a:extLst>
              <a:ext uri="{FF2B5EF4-FFF2-40B4-BE49-F238E27FC236}">
                <a16:creationId xmlns:a16="http://schemas.microsoft.com/office/drawing/2014/main" id="{BA227AD0-9659-0342-A563-9F00D9CA77E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4260189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Lists</a:t>
            </a:r>
          </a:p>
        </p:txBody>
      </p:sp>
      <p:pic>
        <p:nvPicPr>
          <p:cNvPr id="3" name="Picture 2">
            <a:extLst>
              <a:ext uri="{FF2B5EF4-FFF2-40B4-BE49-F238E27FC236}">
                <a16:creationId xmlns:a16="http://schemas.microsoft.com/office/drawing/2014/main" id="{1637029F-49E1-D64D-8C5B-986FEF9BB110}"/>
              </a:ext>
            </a:extLst>
          </p:cNvPr>
          <p:cNvPicPr>
            <a:picLocks noChangeAspect="1"/>
          </p:cNvPicPr>
          <p:nvPr/>
        </p:nvPicPr>
        <p:blipFill>
          <a:blip r:embed="rId2"/>
          <a:stretch>
            <a:fillRect/>
          </a:stretch>
        </p:blipFill>
        <p:spPr>
          <a:xfrm>
            <a:off x="684132" y="2372367"/>
            <a:ext cx="13262136" cy="4675203"/>
          </a:xfrm>
          <a:prstGeom prst="rect">
            <a:avLst/>
          </a:prstGeom>
        </p:spPr>
      </p:pic>
      <p:sp>
        <p:nvSpPr>
          <p:cNvPr id="5" name="Subtitle 2">
            <a:extLst>
              <a:ext uri="{FF2B5EF4-FFF2-40B4-BE49-F238E27FC236}">
                <a16:creationId xmlns:a16="http://schemas.microsoft.com/office/drawing/2014/main" id="{C858AFE6-2135-5342-94C4-EBF32124D81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4061651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2074127" y="147907"/>
            <a:ext cx="10169912" cy="2420150"/>
          </a:xfrm>
        </p:spPr>
        <p:txBody>
          <a:bodyPr>
            <a:normAutofit/>
          </a:bodyPr>
          <a:lstStyle/>
          <a:p>
            <a:r>
              <a:rPr lang="en-US" dirty="0"/>
              <a:t>Terraform Variables </a:t>
            </a:r>
            <a:r>
              <a:rPr lang="en-US" dirty="0">
                <a:solidFill>
                  <a:srgbClr val="00B050"/>
                </a:solidFill>
              </a:rPr>
              <a:t>Output Values </a:t>
            </a:r>
            <a:r>
              <a:rPr lang="en-US" dirty="0" err="1">
                <a:solidFill>
                  <a:srgbClr val="C00000"/>
                </a:solidFill>
              </a:rPr>
              <a:t>for_each</a:t>
            </a:r>
            <a:r>
              <a:rPr lang="en-US" dirty="0">
                <a:solidFill>
                  <a:srgbClr val="C00000"/>
                </a:solidFill>
              </a:rPr>
              <a:t> and for loops with Maps</a:t>
            </a:r>
          </a:p>
        </p:txBody>
      </p:sp>
      <p:pic>
        <p:nvPicPr>
          <p:cNvPr id="5" name="Picture 4">
            <a:extLst>
              <a:ext uri="{FF2B5EF4-FFF2-40B4-BE49-F238E27FC236}">
                <a16:creationId xmlns:a16="http://schemas.microsoft.com/office/drawing/2014/main" id="{765EE5A3-5223-454D-89D7-FDD5B2B6ADDC}"/>
              </a:ext>
            </a:extLst>
          </p:cNvPr>
          <p:cNvPicPr>
            <a:picLocks noChangeAspect="1"/>
          </p:cNvPicPr>
          <p:nvPr/>
        </p:nvPicPr>
        <p:blipFill>
          <a:blip r:embed="rId2"/>
          <a:stretch>
            <a:fillRect/>
          </a:stretch>
        </p:blipFill>
        <p:spPr>
          <a:xfrm>
            <a:off x="512956" y="2568057"/>
            <a:ext cx="13737474" cy="4646782"/>
          </a:xfrm>
          <a:prstGeom prst="rect">
            <a:avLst/>
          </a:prstGeom>
        </p:spPr>
      </p:pic>
      <p:sp>
        <p:nvSpPr>
          <p:cNvPr id="6" name="Subtitle 2">
            <a:extLst>
              <a:ext uri="{FF2B5EF4-FFF2-40B4-BE49-F238E27FC236}">
                <a16:creationId xmlns:a16="http://schemas.microsoft.com/office/drawing/2014/main" id="{0D5F18E0-0D24-EB4F-8445-C41AA9AD206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130548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501804" y="0"/>
            <a:ext cx="13637941" cy="2420150"/>
          </a:xfrm>
        </p:spPr>
        <p:txBody>
          <a:bodyPr>
            <a:normAutofit/>
          </a:bodyPr>
          <a:lstStyle/>
          <a:p>
            <a:r>
              <a:rPr lang="en-US" dirty="0"/>
              <a:t>Terraform Variables </a:t>
            </a:r>
            <a:r>
              <a:rPr lang="en-US" dirty="0">
                <a:solidFill>
                  <a:srgbClr val="00B050"/>
                </a:solidFill>
              </a:rPr>
              <a:t>Output Values</a:t>
            </a:r>
            <a:br>
              <a:rPr lang="en-US" dirty="0">
                <a:solidFill>
                  <a:srgbClr val="00B050"/>
                </a:solidFill>
              </a:rPr>
            </a:br>
            <a:r>
              <a:rPr lang="en-US" dirty="0">
                <a:solidFill>
                  <a:srgbClr val="00B050"/>
                </a:solidFill>
              </a:rPr>
              <a:t> </a:t>
            </a:r>
            <a:r>
              <a:rPr lang="en-US" dirty="0" err="1">
                <a:solidFill>
                  <a:srgbClr val="C00000"/>
                </a:solidFill>
              </a:rPr>
              <a:t>for_each</a:t>
            </a:r>
            <a:r>
              <a:rPr lang="en-US" dirty="0">
                <a:solidFill>
                  <a:srgbClr val="C00000"/>
                </a:solidFill>
              </a:rPr>
              <a:t> and for loops with </a:t>
            </a:r>
            <a:br>
              <a:rPr lang="en-US" dirty="0">
                <a:solidFill>
                  <a:srgbClr val="C00000"/>
                </a:solidFill>
              </a:rPr>
            </a:br>
            <a:r>
              <a:rPr lang="en-US" dirty="0">
                <a:solidFill>
                  <a:srgbClr val="C00000"/>
                </a:solidFill>
              </a:rPr>
              <a:t>keys() and values() functions</a:t>
            </a:r>
          </a:p>
        </p:txBody>
      </p:sp>
      <p:pic>
        <p:nvPicPr>
          <p:cNvPr id="3" name="Picture 2">
            <a:extLst>
              <a:ext uri="{FF2B5EF4-FFF2-40B4-BE49-F238E27FC236}">
                <a16:creationId xmlns:a16="http://schemas.microsoft.com/office/drawing/2014/main" id="{5B28927A-EC0B-A041-8D8C-ED6A90B9C68D}"/>
              </a:ext>
            </a:extLst>
          </p:cNvPr>
          <p:cNvPicPr>
            <a:picLocks noChangeAspect="1"/>
          </p:cNvPicPr>
          <p:nvPr/>
        </p:nvPicPr>
        <p:blipFill>
          <a:blip r:embed="rId2"/>
          <a:stretch>
            <a:fillRect/>
          </a:stretch>
        </p:blipFill>
        <p:spPr>
          <a:xfrm>
            <a:off x="501805" y="2777928"/>
            <a:ext cx="13852793" cy="4347700"/>
          </a:xfrm>
          <a:prstGeom prst="rect">
            <a:avLst/>
          </a:prstGeom>
        </p:spPr>
      </p:pic>
      <p:sp>
        <p:nvSpPr>
          <p:cNvPr id="5" name="Subtitle 2">
            <a:extLst>
              <a:ext uri="{FF2B5EF4-FFF2-40B4-BE49-F238E27FC236}">
                <a16:creationId xmlns:a16="http://schemas.microsoft.com/office/drawing/2014/main" id="{69FAF0F6-7EC4-FB4C-8A23-CA37D6B288D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94795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Oval 11">
            <a:extLst>
              <a:ext uri="{FF2B5EF4-FFF2-40B4-BE49-F238E27FC236}">
                <a16:creationId xmlns:a16="http://schemas.microsoft.com/office/drawing/2014/main" id="{CE53A641-E132-FC49-BA9A-A52729C571BC}"/>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Demos</a:t>
            </a:r>
          </a:p>
        </p:txBody>
      </p:sp>
      <p:sp>
        <p:nvSpPr>
          <p:cNvPr id="13" name="Subtitle 2">
            <a:extLst>
              <a:ext uri="{FF2B5EF4-FFF2-40B4-BE49-F238E27FC236}">
                <a16:creationId xmlns:a16="http://schemas.microsoft.com/office/drawing/2014/main" id="{E5C77F02-992D-2141-8068-A42FEEAC874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43876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50C20-8BDD-444C-A400-04E8E14BDB23}"/>
              </a:ext>
            </a:extLst>
          </p:cNvPr>
          <p:cNvSpPr>
            <a:spLocks noGrp="1"/>
          </p:cNvSpPr>
          <p:nvPr>
            <p:ph type="title"/>
          </p:nvPr>
        </p:nvSpPr>
        <p:spPr>
          <a:xfrm>
            <a:off x="178419" y="173933"/>
            <a:ext cx="14295863"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id="{9EC11C9A-879D-544B-913C-A407AB697B17}"/>
              </a:ext>
            </a:extLst>
          </p:cNvPr>
          <p:cNvPicPr>
            <a:picLocks noChangeAspect="1"/>
          </p:cNvPicPr>
          <p:nvPr/>
        </p:nvPicPr>
        <p:blipFill>
          <a:blip r:embed="rId2"/>
          <a:stretch>
            <a:fillRect/>
          </a:stretch>
        </p:blipFill>
        <p:spPr>
          <a:xfrm>
            <a:off x="178419" y="1789771"/>
            <a:ext cx="5270500" cy="5029200"/>
          </a:xfrm>
          <a:prstGeom prst="rect">
            <a:avLst/>
          </a:prstGeom>
        </p:spPr>
      </p:pic>
      <p:pic>
        <p:nvPicPr>
          <p:cNvPr id="9" name="Picture 8">
            <a:extLst>
              <a:ext uri="{FF2B5EF4-FFF2-40B4-BE49-F238E27FC236}">
                <a16:creationId xmlns:a16="http://schemas.microsoft.com/office/drawing/2014/main" id="{D175509A-FA3D-1A44-807C-58E35E0C44F7}"/>
              </a:ext>
            </a:extLst>
          </p:cNvPr>
          <p:cNvPicPr>
            <a:picLocks noChangeAspect="1"/>
          </p:cNvPicPr>
          <p:nvPr/>
        </p:nvPicPr>
        <p:blipFill>
          <a:blip r:embed="rId3"/>
          <a:stretch>
            <a:fillRect/>
          </a:stretch>
        </p:blipFill>
        <p:spPr>
          <a:xfrm>
            <a:off x="5802701" y="1789771"/>
            <a:ext cx="8671581" cy="5525429"/>
          </a:xfrm>
          <a:prstGeom prst="rect">
            <a:avLst/>
          </a:prstGeom>
        </p:spPr>
      </p:pic>
      <p:sp>
        <p:nvSpPr>
          <p:cNvPr id="10" name="Rounded Rectangle 9">
            <a:extLst>
              <a:ext uri="{FF2B5EF4-FFF2-40B4-BE49-F238E27FC236}">
                <a16:creationId xmlns:a16="http://schemas.microsoft.com/office/drawing/2014/main" id="{33E5F21D-5C39-004F-AC54-2F4861056668}"/>
              </a:ext>
            </a:extLst>
          </p:cNvPr>
          <p:cNvSpPr/>
          <p:nvPr/>
        </p:nvSpPr>
        <p:spPr>
          <a:xfrm>
            <a:off x="12511668" y="1789771"/>
            <a:ext cx="1828800" cy="618892"/>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D3D33E9D-4838-FA49-BA0E-C0F3A675A24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855193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9932" y="25452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E197344-5627-A245-B2F0-D978F41CA4E1}"/>
              </a:ext>
            </a:extLst>
          </p:cNvPr>
          <p:cNvPicPr>
            <a:picLocks noChangeAspect="1"/>
          </p:cNvPicPr>
          <p:nvPr/>
        </p:nvPicPr>
        <p:blipFill>
          <a:blip r:embed="rId3"/>
          <a:stretch>
            <a:fillRect/>
          </a:stretch>
        </p:blipFill>
        <p:spPr>
          <a:xfrm>
            <a:off x="78270" y="2545269"/>
            <a:ext cx="3339911" cy="3221684"/>
          </a:xfrm>
          <a:prstGeom prst="rect">
            <a:avLst/>
          </a:prstGeom>
        </p:spPr>
      </p:pic>
      <p:sp>
        <p:nvSpPr>
          <p:cNvPr id="11" name="Subtitle 2">
            <a:extLst>
              <a:ext uri="{FF2B5EF4-FFF2-40B4-BE49-F238E27FC236}">
                <a16:creationId xmlns:a16="http://schemas.microsoft.com/office/drawing/2014/main" id="{F8894DBD-5290-794E-9709-0CBB0B2976E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287638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
        <p:nvSpPr>
          <p:cNvPr id="7" name="Subtitle 2">
            <a:extLst>
              <a:ext uri="{FF2B5EF4-FFF2-40B4-BE49-F238E27FC236}">
                <a16:creationId xmlns:a16="http://schemas.microsoft.com/office/drawing/2014/main" id="{1072BBFE-5EFD-A148-B8AF-D29C6C294BB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
        <p:nvSpPr>
          <p:cNvPr id="16" name="Subtitle 2">
            <a:extLst>
              <a:ext uri="{FF2B5EF4-FFF2-40B4-BE49-F238E27FC236}">
                <a16:creationId xmlns:a16="http://schemas.microsoft.com/office/drawing/2014/main" id="{F1048A17-C153-BD42-94D1-ECAAB26FC26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a:xfrm>
            <a:off x="1005840" y="50243"/>
            <a:ext cx="12618720" cy="1188851"/>
          </a:xfrm>
        </p:spPr>
        <p:txBody>
          <a:bodyPr/>
          <a:lstStyle/>
          <a:p>
            <a:r>
              <a:rPr lang="en-US" dirty="0"/>
              <a:t>Terraform Variables – </a:t>
            </a:r>
            <a:r>
              <a:rPr lang="en-US" dirty="0">
                <a:solidFill>
                  <a:srgbClr val="00B050"/>
                </a:solidFill>
              </a:rPr>
              <a:t>Local Values</a:t>
            </a:r>
            <a:endParaRPr lang="en-US" dirty="0"/>
          </a:p>
        </p:txBody>
      </p:sp>
      <p:sp>
        <p:nvSpPr>
          <p:cNvPr id="5" name="Subtitle 2">
            <a:extLst>
              <a:ext uri="{FF2B5EF4-FFF2-40B4-BE49-F238E27FC236}">
                <a16:creationId xmlns:a16="http://schemas.microsoft.com/office/drawing/2014/main" id="{911A9D87-019A-DC43-AA6F-DF6C2D299F2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9" name="Picture 8">
            <a:extLst>
              <a:ext uri="{FF2B5EF4-FFF2-40B4-BE49-F238E27FC236}">
                <a16:creationId xmlns:a16="http://schemas.microsoft.com/office/drawing/2014/main" id="{D14370FA-2D8F-DA4E-8717-6A011EF3C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3333" y="2380429"/>
            <a:ext cx="10591800" cy="2443362"/>
          </a:xfrm>
          <a:prstGeom prst="rect">
            <a:avLst/>
          </a:prstGeom>
        </p:spPr>
      </p:pic>
    </p:spTree>
    <p:extLst>
      <p:ext uri="{BB962C8B-B14F-4D97-AF65-F5344CB8AC3E}">
        <p14:creationId xmlns:p14="http://schemas.microsoft.com/office/powerpoint/2010/main" val="9165817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50C20-8BDD-444C-A400-04E8E14BDB23}"/>
              </a:ext>
            </a:extLst>
          </p:cNvPr>
          <p:cNvSpPr>
            <a:spLocks noGrp="1"/>
          </p:cNvSpPr>
          <p:nvPr>
            <p:ph type="title"/>
          </p:nvPr>
        </p:nvSpPr>
        <p:spPr>
          <a:xfrm>
            <a:off x="1005840" y="173933"/>
            <a:ext cx="12618720"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417446C-E68F-624F-8E12-1FEB3457D60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25582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130137"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2D5EC93-5B57-D941-8C1B-9B1F11A4F085}"/>
              </a:ext>
            </a:extLst>
          </p:cNvPr>
          <p:cNvPicPr>
            <a:picLocks noChangeAspect="1"/>
          </p:cNvPicPr>
          <p:nvPr/>
        </p:nvPicPr>
        <p:blipFill>
          <a:blip r:embed="rId3"/>
          <a:stretch>
            <a:fillRect/>
          </a:stretch>
        </p:blipFill>
        <p:spPr>
          <a:xfrm>
            <a:off x="78270" y="2545269"/>
            <a:ext cx="3339911" cy="3221684"/>
          </a:xfrm>
          <a:prstGeom prst="rect">
            <a:avLst/>
          </a:prstGeom>
        </p:spPr>
      </p:pic>
      <p:sp>
        <p:nvSpPr>
          <p:cNvPr id="11" name="Subtitle 2">
            <a:extLst>
              <a:ext uri="{FF2B5EF4-FFF2-40B4-BE49-F238E27FC236}">
                <a16:creationId xmlns:a16="http://schemas.microsoft.com/office/drawing/2014/main" id="{3202646E-B055-3C44-81C5-E2293E65126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9909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4274467" y="-11889"/>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pic>
        <p:nvPicPr>
          <p:cNvPr id="3" name="Picture 2">
            <a:extLst>
              <a:ext uri="{FF2B5EF4-FFF2-40B4-BE49-F238E27FC236}">
                <a16:creationId xmlns:a16="http://schemas.microsoft.com/office/drawing/2014/main" id="{3240D9EC-C815-7441-B765-1250B3C188F3}"/>
              </a:ext>
            </a:extLst>
          </p:cNvPr>
          <p:cNvPicPr>
            <a:picLocks noChangeAspect="1"/>
          </p:cNvPicPr>
          <p:nvPr/>
        </p:nvPicPr>
        <p:blipFill>
          <a:blip r:embed="rId2"/>
          <a:stretch>
            <a:fillRect/>
          </a:stretch>
        </p:blipFill>
        <p:spPr>
          <a:xfrm>
            <a:off x="8552822" y="1693909"/>
            <a:ext cx="5886659" cy="5170714"/>
          </a:xfrm>
          <a:prstGeom prst="rect">
            <a:avLst/>
          </a:prstGeom>
        </p:spPr>
      </p:pic>
      <p:sp>
        <p:nvSpPr>
          <p:cNvPr id="9" name="Rounded Rectangle 8">
            <a:extLst>
              <a:ext uri="{FF2B5EF4-FFF2-40B4-BE49-F238E27FC236}">
                <a16:creationId xmlns:a16="http://schemas.microsoft.com/office/drawing/2014/main" id="{C8668B75-54EC-854F-A982-2DB306B26751}"/>
              </a:ext>
            </a:extLst>
          </p:cNvPr>
          <p:cNvSpPr/>
          <p:nvPr/>
        </p:nvSpPr>
        <p:spPr>
          <a:xfrm>
            <a:off x="8586439" y="2155607"/>
            <a:ext cx="4092498" cy="966734"/>
          </a:xfrm>
          <a:prstGeom prst="roundRect">
            <a:avLst>
              <a:gd name="adj" fmla="val 6286"/>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4DE5CFD1-3267-6944-95E3-8E95BD7833B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3608092" y="102697"/>
            <a:ext cx="6439989" cy="1188851"/>
          </a:xfrm>
        </p:spPr>
        <p:txBody>
          <a:bodyPr/>
          <a:lstStyle/>
          <a:p>
            <a:r>
              <a:rPr lang="en-US" dirty="0"/>
              <a:t>Terraform </a:t>
            </a:r>
            <a:r>
              <a:rPr lang="en-US" dirty="0" err="1"/>
              <a:t>Datasources</a:t>
            </a:r>
            <a:endParaRPr lang="en-US" dirty="0"/>
          </a:p>
        </p:txBody>
      </p:sp>
      <p:sp>
        <p:nvSpPr>
          <p:cNvPr id="10" name="Rounded Rectangle 9">
            <a:extLst>
              <a:ext uri="{FF2B5EF4-FFF2-40B4-BE49-F238E27FC236}">
                <a16:creationId xmlns:a16="http://schemas.microsoft.com/office/drawing/2014/main" id="{6C773F4F-3FAE-E745-9345-F0829482A279}"/>
              </a:ext>
            </a:extLst>
          </p:cNvPr>
          <p:cNvSpPr/>
          <p:nvPr/>
        </p:nvSpPr>
        <p:spPr>
          <a:xfrm>
            <a:off x="180870" y="5152488"/>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85894" y="345895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85894" y="4305719"/>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3050532" y="1446783"/>
            <a:ext cx="8134142" cy="141034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
        <p:nvSpPr>
          <p:cNvPr id="8" name="Subtitle 2">
            <a:extLst>
              <a:ext uri="{FF2B5EF4-FFF2-40B4-BE49-F238E27FC236}">
                <a16:creationId xmlns:a16="http://schemas.microsoft.com/office/drawing/2014/main" id="{C3081E8A-E098-0A4C-9D06-0FD79ADD9B2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
        <p:nvSpPr>
          <p:cNvPr id="11" name="Subtitle 2">
            <a:extLst>
              <a:ext uri="{FF2B5EF4-FFF2-40B4-BE49-F238E27FC236}">
                <a16:creationId xmlns:a16="http://schemas.microsoft.com/office/drawing/2014/main" id="{5DF00D75-EB48-8C4F-A513-8500F2DD7F3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867722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B796C94-FB48-F243-BDB5-B13EE7FF7561}"/>
              </a:ext>
            </a:extLst>
          </p:cNvPr>
          <p:cNvSpPr/>
          <p:nvPr/>
        </p:nvSpPr>
        <p:spPr>
          <a:xfrm>
            <a:off x="5902402" y="2764095"/>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49238"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49238"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49238"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49238"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49238"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2602" y="124176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2602" y="2248477"/>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t>somefilename.</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2602" y="3335579"/>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2602" y="4392538"/>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2602" y="541930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140678" y="100160"/>
            <a:ext cx="14341132"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5789" y="137324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39810" y="238412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5789" y="347122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39810" y="455833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5789" y="556921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5794" y="134217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09815" y="235306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5794" y="344016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09815" y="452726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5794" y="55381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31" name="Rounded Rectangle 30">
            <a:extLst>
              <a:ext uri="{FF2B5EF4-FFF2-40B4-BE49-F238E27FC236}">
                <a16:creationId xmlns:a16="http://schemas.microsoft.com/office/drawing/2014/main" id="{EF9D3BA8-DF34-4144-A06F-4F81D38020E5}"/>
              </a:ext>
            </a:extLst>
          </p:cNvPr>
          <p:cNvSpPr/>
          <p:nvPr/>
        </p:nvSpPr>
        <p:spPr>
          <a:xfrm>
            <a:off x="49238"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Object</a:t>
            </a:r>
          </a:p>
        </p:txBody>
      </p:sp>
      <p:sp>
        <p:nvSpPr>
          <p:cNvPr id="32" name="Oval 31">
            <a:extLst>
              <a:ext uri="{FF2B5EF4-FFF2-40B4-BE49-F238E27FC236}">
                <a16:creationId xmlns:a16="http://schemas.microsoft.com/office/drawing/2014/main" id="{0C26A588-32A5-4745-994D-653CF4C6D404}"/>
              </a:ext>
            </a:extLst>
          </p:cNvPr>
          <p:cNvSpPr/>
          <p:nvPr/>
        </p:nvSpPr>
        <p:spPr>
          <a:xfrm>
            <a:off x="4735789" y="6563715"/>
            <a:ext cx="720466"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33" name="Rounded Rectangle 32">
            <a:extLst>
              <a:ext uri="{FF2B5EF4-FFF2-40B4-BE49-F238E27FC236}">
                <a16:creationId xmlns:a16="http://schemas.microsoft.com/office/drawing/2014/main" id="{6D1692E7-9F7A-2647-BF83-0E4962F4FA87}"/>
              </a:ext>
            </a:extLst>
          </p:cNvPr>
          <p:cNvSpPr/>
          <p:nvPr/>
        </p:nvSpPr>
        <p:spPr>
          <a:xfrm>
            <a:off x="9892602" y="6413801"/>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Structural Type: </a:t>
            </a:r>
            <a:r>
              <a:rPr lang="en-IN" dirty="0">
                <a:solidFill>
                  <a:srgbClr val="FFFF00"/>
                </a:solidFill>
              </a:rPr>
              <a:t>tuple</a:t>
            </a:r>
          </a:p>
        </p:txBody>
      </p:sp>
      <p:sp>
        <p:nvSpPr>
          <p:cNvPr id="34" name="Oval 33">
            <a:extLst>
              <a:ext uri="{FF2B5EF4-FFF2-40B4-BE49-F238E27FC236}">
                <a16:creationId xmlns:a16="http://schemas.microsoft.com/office/drawing/2014/main" id="{374E9579-5696-7F4F-80BB-999D3E8425FF}"/>
              </a:ext>
            </a:extLst>
          </p:cNvPr>
          <p:cNvSpPr/>
          <p:nvPr/>
        </p:nvSpPr>
        <p:spPr>
          <a:xfrm>
            <a:off x="9205794" y="6532650"/>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a:t>
            </a:r>
          </a:p>
        </p:txBody>
      </p:sp>
      <p:sp>
        <p:nvSpPr>
          <p:cNvPr id="35" name="Rounded Rectangle 34">
            <a:extLst>
              <a:ext uri="{FF2B5EF4-FFF2-40B4-BE49-F238E27FC236}">
                <a16:creationId xmlns:a16="http://schemas.microsoft.com/office/drawing/2014/main" id="{D4A81C18-4628-FF43-A2BC-CF840DCD19A5}"/>
              </a:ext>
            </a:extLst>
          </p:cNvPr>
          <p:cNvSpPr/>
          <p:nvPr/>
        </p:nvSpPr>
        <p:spPr>
          <a:xfrm>
            <a:off x="5680083" y="6413801"/>
            <a:ext cx="3228029"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Input Variables using </a:t>
            </a:r>
          </a:p>
          <a:p>
            <a:pPr algn="ctr"/>
            <a:r>
              <a:rPr lang="en-IN" dirty="0"/>
              <a:t>Collection Type: </a:t>
            </a:r>
            <a:r>
              <a:rPr lang="en-IN" dirty="0">
                <a:solidFill>
                  <a:srgbClr val="FFFF00"/>
                </a:solidFill>
              </a:rPr>
              <a:t>set</a:t>
            </a:r>
          </a:p>
        </p:txBody>
      </p:sp>
      <p:sp>
        <p:nvSpPr>
          <p:cNvPr id="36" name="Oval 35">
            <a:extLst>
              <a:ext uri="{FF2B5EF4-FFF2-40B4-BE49-F238E27FC236}">
                <a16:creationId xmlns:a16="http://schemas.microsoft.com/office/drawing/2014/main" id="{2BA86AEE-56D8-134F-89F1-E1B8A3BBAB36}"/>
              </a:ext>
            </a:extLst>
          </p:cNvPr>
          <p:cNvSpPr/>
          <p:nvPr/>
        </p:nvSpPr>
        <p:spPr>
          <a:xfrm>
            <a:off x="6808825" y="569060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13</a:t>
            </a:r>
          </a:p>
        </p:txBody>
      </p:sp>
      <p:sp>
        <p:nvSpPr>
          <p:cNvPr id="23" name="Oval 22">
            <a:extLst>
              <a:ext uri="{FF2B5EF4-FFF2-40B4-BE49-F238E27FC236}">
                <a16:creationId xmlns:a16="http://schemas.microsoft.com/office/drawing/2014/main" id="{FECC6587-016B-4F43-9B27-8D639A391947}"/>
              </a:ext>
            </a:extLst>
          </p:cNvPr>
          <p:cNvSpPr/>
          <p:nvPr/>
        </p:nvSpPr>
        <p:spPr>
          <a:xfrm>
            <a:off x="5680083" y="1357067"/>
            <a:ext cx="3228029" cy="108522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Demos</a:t>
            </a:r>
          </a:p>
        </p:txBody>
      </p:sp>
      <p:sp>
        <p:nvSpPr>
          <p:cNvPr id="37" name="Subtitle 2">
            <a:extLst>
              <a:ext uri="{FF2B5EF4-FFF2-40B4-BE49-F238E27FC236}">
                <a16:creationId xmlns:a16="http://schemas.microsoft.com/office/drawing/2014/main" id="{FD35A154-8F22-8648-9578-6399DD17485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955098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6E12C58-5353-CC4A-8C0C-5828F645613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down)">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
        <p:nvSpPr>
          <p:cNvPr id="64" name="Subtitle 2">
            <a:extLst>
              <a:ext uri="{FF2B5EF4-FFF2-40B4-BE49-F238E27FC236}">
                <a16:creationId xmlns:a16="http://schemas.microsoft.com/office/drawing/2014/main" id="{8769A228-5528-EA46-B7A9-CE2B1A680B5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down)">
                                      <p:cBhvr>
                                        <p:cTn id="38" dur="500"/>
                                        <p:tgtEl>
                                          <p:spTgt spid="2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down)">
                                      <p:cBhvr>
                                        <p:cTn id="61" dur="500"/>
                                        <p:tgtEl>
                                          <p:spTgt spid="8"/>
                                        </p:tgtEl>
                                      </p:cBhvr>
                                    </p:animEffect>
                                  </p:childTnLst>
                                </p:cTn>
                              </p:par>
                              <p:par>
                                <p:cTn id="62" presetID="22" presetClass="entr" presetSubtype="4" fill="hold"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500"/>
                                        <p:tgtEl>
                                          <p:spTgt spid="31"/>
                                        </p:tgtEl>
                                      </p:cBhvr>
                                    </p:animEffect>
                                  </p:childTnLst>
                                </p:cTn>
                              </p:par>
                              <p:par>
                                <p:cTn id="65" presetID="22" presetClass="entr" presetSubtype="4"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down)">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500"/>
                                        <p:tgtEl>
                                          <p:spTgt spid="36"/>
                                        </p:tgtEl>
                                      </p:cBhvr>
                                    </p:animEffect>
                                  </p:childTnLst>
                                </p:cTn>
                              </p:par>
                              <p:par>
                                <p:cTn id="73" presetID="22" presetClass="entr" presetSubtype="4"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ipe(down)">
                                      <p:cBhvr>
                                        <p:cTn id="75" dur="500"/>
                                        <p:tgtEl>
                                          <p:spTgt spid="38"/>
                                        </p:tgtEl>
                                      </p:cBhvr>
                                    </p:animEffect>
                                  </p:childTnLst>
                                </p:cTn>
                              </p:par>
                              <p:par>
                                <p:cTn id="76" presetID="22" presetClass="entr" presetSubtype="4" fill="hold" nodeType="with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wipe(down)">
                                      <p:cBhvr>
                                        <p:cTn id="78" dur="500"/>
                                        <p:tgtEl>
                                          <p:spTgt spid="42"/>
                                        </p:tgtEl>
                                      </p:cBhvr>
                                    </p:animEffect>
                                  </p:childTnLst>
                                </p:cTn>
                              </p:par>
                              <p:par>
                                <p:cTn id="79" presetID="22" presetClass="entr" presetSubtype="4"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down)">
                                      <p:cBhvr>
                                        <p:cTn id="81" dur="500"/>
                                        <p:tgtEl>
                                          <p:spTgt spid="43"/>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wipe(down)">
                                      <p:cBhvr>
                                        <p:cTn id="84" dur="500"/>
                                        <p:tgtEl>
                                          <p:spTgt spid="101"/>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down)">
                                      <p:cBhvr>
                                        <p:cTn id="87" dur="500"/>
                                        <p:tgtEl>
                                          <p:spTgt spid="10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down)">
                                      <p:cBhvr>
                                        <p:cTn id="92" dur="500"/>
                                        <p:tgtEl>
                                          <p:spTgt spid="23"/>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wipe(down)">
                                      <p:cBhvr>
                                        <p:cTn id="95" dur="500"/>
                                        <p:tgtEl>
                                          <p:spTgt spid="103"/>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wipe(down)">
                                      <p:cBhvr>
                                        <p:cTn id="100" dur="500"/>
                                        <p:tgtEl>
                                          <p:spTgt spid="44"/>
                                        </p:tgtEl>
                                      </p:cBhvr>
                                    </p:animEffect>
                                  </p:childTnLst>
                                </p:cTn>
                              </p:par>
                              <p:par>
                                <p:cTn id="101" presetID="22" presetClass="entr" presetSubtype="4" fill="hold"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par>
                                <p:cTn id="104" presetID="22" presetClass="entr" presetSubtype="4" fill="hold"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down)">
                                      <p:cBhvr>
                                        <p:cTn id="106" dur="500"/>
                                        <p:tgtEl>
                                          <p:spTgt spid="46"/>
                                        </p:tgtEl>
                                      </p:cBhvr>
                                    </p:animEffect>
                                  </p:childTnLst>
                                </p:cTn>
                              </p:par>
                              <p:par>
                                <p:cTn id="107" presetID="22" presetClass="entr" presetSubtype="4"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wipe(down)">
                                      <p:cBhvr>
                                        <p:cTn id="109" dur="500"/>
                                        <p:tgtEl>
                                          <p:spTgt spid="47"/>
                                        </p:tgtEl>
                                      </p:cBhvr>
                                    </p:animEffect>
                                  </p:childTnLst>
                                </p:cTn>
                              </p:par>
                              <p:par>
                                <p:cTn id="110" presetID="22" presetClass="entr" presetSubtype="4"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wipe(down)">
                                      <p:cBhvr>
                                        <p:cTn id="112" dur="500"/>
                                        <p:tgtEl>
                                          <p:spTgt spid="4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wipe(down)">
                                      <p:cBhvr>
                                        <p:cTn id="115" dur="500"/>
                                        <p:tgtEl>
                                          <p:spTgt spid="4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51"/>
                                        </p:tgtEl>
                                        <p:attrNameLst>
                                          <p:attrName>style.visibility</p:attrName>
                                        </p:attrNameLst>
                                      </p:cBhvr>
                                      <p:to>
                                        <p:strVal val="visible"/>
                                      </p:to>
                                    </p:set>
                                    <p:animEffect transition="in" filter="wipe(down)">
                                      <p:cBhvr>
                                        <p:cTn id="118" dur="500"/>
                                        <p:tgtEl>
                                          <p:spTgt spid="5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52"/>
                                        </p:tgtEl>
                                        <p:attrNameLst>
                                          <p:attrName>style.visibility</p:attrName>
                                        </p:attrNameLst>
                                      </p:cBhvr>
                                      <p:to>
                                        <p:strVal val="visible"/>
                                      </p:to>
                                    </p:set>
                                    <p:animEffect transition="in" filter="wipe(down)">
                                      <p:cBhvr>
                                        <p:cTn id="121" dur="500"/>
                                        <p:tgtEl>
                                          <p:spTgt spid="52"/>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wipe(down)">
                                      <p:cBhvr>
                                        <p:cTn id="124" dur="500"/>
                                        <p:tgtEl>
                                          <p:spTgt spid="53"/>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wipe(down)">
                                      <p:cBhvr>
                                        <p:cTn id="127" dur="500"/>
                                        <p:tgtEl>
                                          <p:spTgt spid="54"/>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Effect transition="in" filter="wipe(down)">
                                      <p:cBhvr>
                                        <p:cTn id="130" dur="500"/>
                                        <p:tgtEl>
                                          <p:spTgt spid="55"/>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6"/>
                                        </p:tgtEl>
                                        <p:attrNameLst>
                                          <p:attrName>style.visibility</p:attrName>
                                        </p:attrNameLst>
                                      </p:cBhvr>
                                      <p:to>
                                        <p:strVal val="visible"/>
                                      </p:to>
                                    </p:set>
                                    <p:animEffect transition="in" filter="wipe(down)">
                                      <p:cBhvr>
                                        <p:cTn id="133" dur="500"/>
                                        <p:tgtEl>
                                          <p:spTgt spid="5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wipe(down)">
                                      <p:cBhvr>
                                        <p:cTn id="136" dur="500"/>
                                        <p:tgtEl>
                                          <p:spTgt spid="58"/>
                                        </p:tgtEl>
                                      </p:cBhvr>
                                    </p:animEffect>
                                  </p:childTnLst>
                                </p:cTn>
                              </p:par>
                              <p:par>
                                <p:cTn id="137" presetID="22" presetClass="entr" presetSubtype="4"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wipe(down)">
                                      <p:cBhvr>
                                        <p:cTn id="139" dur="500"/>
                                        <p:tgtEl>
                                          <p:spTgt spid="59"/>
                                        </p:tgtEl>
                                      </p:cBhvr>
                                    </p:animEffect>
                                  </p:childTnLst>
                                </p:cTn>
                              </p:par>
                              <p:par>
                                <p:cTn id="140" presetID="22" presetClass="entr" presetSubtype="4" fill="hold" nodeType="withEffect">
                                  <p:stCondLst>
                                    <p:cond delay="0"/>
                                  </p:stCondLst>
                                  <p:childTnLst>
                                    <p:set>
                                      <p:cBhvr>
                                        <p:cTn id="141" dur="1" fill="hold">
                                          <p:stCondLst>
                                            <p:cond delay="0"/>
                                          </p:stCondLst>
                                        </p:cTn>
                                        <p:tgtEl>
                                          <p:spTgt spid="62"/>
                                        </p:tgtEl>
                                        <p:attrNameLst>
                                          <p:attrName>style.visibility</p:attrName>
                                        </p:attrNameLst>
                                      </p:cBhvr>
                                      <p:to>
                                        <p:strVal val="visible"/>
                                      </p:to>
                                    </p:set>
                                    <p:animEffect transition="in" filter="wipe(down)">
                                      <p:cBhvr>
                                        <p:cTn id="142" dur="500"/>
                                        <p:tgtEl>
                                          <p:spTgt spid="62"/>
                                        </p:tgtEl>
                                      </p:cBhvr>
                                    </p:animEffect>
                                  </p:childTnLst>
                                </p:cTn>
                              </p:par>
                              <p:par>
                                <p:cTn id="143" presetID="22" presetClass="entr" presetSubtype="4" fill="hold"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wipe(down)">
                                      <p:cBhvr>
                                        <p:cTn id="145" dur="500"/>
                                        <p:tgtEl>
                                          <p:spTgt spid="71"/>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wipe(down)">
                                      <p:cBhvr>
                                        <p:cTn id="148" dur="500"/>
                                        <p:tgtEl>
                                          <p:spTgt spid="72"/>
                                        </p:tgtEl>
                                      </p:cBhvr>
                                    </p:animEffect>
                                  </p:childTnLst>
                                </p:cTn>
                              </p:par>
                              <p:par>
                                <p:cTn id="149" presetID="22" presetClass="entr" presetSubtype="4" fill="hold" nodeType="withEffect">
                                  <p:stCondLst>
                                    <p:cond delay="0"/>
                                  </p:stCondLst>
                                  <p:childTnLst>
                                    <p:set>
                                      <p:cBhvr>
                                        <p:cTn id="150" dur="1" fill="hold">
                                          <p:stCondLst>
                                            <p:cond delay="0"/>
                                          </p:stCondLst>
                                        </p:cTn>
                                        <p:tgtEl>
                                          <p:spTgt spid="73"/>
                                        </p:tgtEl>
                                        <p:attrNameLst>
                                          <p:attrName>style.visibility</p:attrName>
                                        </p:attrNameLst>
                                      </p:cBhvr>
                                      <p:to>
                                        <p:strVal val="visible"/>
                                      </p:to>
                                    </p:set>
                                    <p:animEffect transition="in" filter="wipe(down)">
                                      <p:cBhvr>
                                        <p:cTn id="151" dur="500"/>
                                        <p:tgtEl>
                                          <p:spTgt spid="73"/>
                                        </p:tgtEl>
                                      </p:cBhvr>
                                    </p:animEffect>
                                  </p:childTnLst>
                                </p:cTn>
                              </p:par>
                              <p:par>
                                <p:cTn id="152" presetID="22" presetClass="entr" presetSubtype="4" fill="hold" nodeType="withEffect">
                                  <p:stCondLst>
                                    <p:cond delay="0"/>
                                  </p:stCondLst>
                                  <p:childTnLst>
                                    <p:set>
                                      <p:cBhvr>
                                        <p:cTn id="153" dur="1" fill="hold">
                                          <p:stCondLst>
                                            <p:cond delay="0"/>
                                          </p:stCondLst>
                                        </p:cTn>
                                        <p:tgtEl>
                                          <p:spTgt spid="74"/>
                                        </p:tgtEl>
                                        <p:attrNameLst>
                                          <p:attrName>style.visibility</p:attrName>
                                        </p:attrNameLst>
                                      </p:cBhvr>
                                      <p:to>
                                        <p:strVal val="visible"/>
                                      </p:to>
                                    </p:set>
                                    <p:animEffect transition="in" filter="wipe(down)">
                                      <p:cBhvr>
                                        <p:cTn id="154" dur="500"/>
                                        <p:tgtEl>
                                          <p:spTgt spid="74"/>
                                        </p:tgtEl>
                                      </p:cBhvr>
                                    </p:animEffect>
                                  </p:childTnLst>
                                </p:cTn>
                              </p:par>
                              <p:par>
                                <p:cTn id="155" presetID="22" presetClass="entr" presetSubtype="4"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animEffect transition="in" filter="wipe(down)">
                                      <p:cBhvr>
                                        <p:cTn id="157" dur="500"/>
                                        <p:tgtEl>
                                          <p:spTgt spid="75"/>
                                        </p:tgtEl>
                                      </p:cBhvr>
                                    </p:animEffect>
                                  </p:childTnLst>
                                </p:cTn>
                              </p:par>
                              <p:par>
                                <p:cTn id="158" presetID="22" presetClass="entr" presetSubtype="4" fill="hold" nodeType="withEffect">
                                  <p:stCondLst>
                                    <p:cond delay="0"/>
                                  </p:stCondLst>
                                  <p:childTnLst>
                                    <p:set>
                                      <p:cBhvr>
                                        <p:cTn id="159" dur="1" fill="hold">
                                          <p:stCondLst>
                                            <p:cond delay="0"/>
                                          </p:stCondLst>
                                        </p:cTn>
                                        <p:tgtEl>
                                          <p:spTgt spid="80"/>
                                        </p:tgtEl>
                                        <p:attrNameLst>
                                          <p:attrName>style.visibility</p:attrName>
                                        </p:attrNameLst>
                                      </p:cBhvr>
                                      <p:to>
                                        <p:strVal val="visible"/>
                                      </p:to>
                                    </p:set>
                                    <p:animEffect transition="in" filter="wipe(down)">
                                      <p:cBhvr>
                                        <p:cTn id="160" dur="500"/>
                                        <p:tgtEl>
                                          <p:spTgt spid="80"/>
                                        </p:tgtEl>
                                      </p:cBhvr>
                                    </p:animEffect>
                                  </p:childTnLst>
                                </p:cTn>
                              </p:par>
                              <p:par>
                                <p:cTn id="161" presetID="22" presetClass="entr" presetSubtype="4" fill="hold" nodeType="withEffect">
                                  <p:stCondLst>
                                    <p:cond delay="0"/>
                                  </p:stCondLst>
                                  <p:childTnLst>
                                    <p:set>
                                      <p:cBhvr>
                                        <p:cTn id="162" dur="1" fill="hold">
                                          <p:stCondLst>
                                            <p:cond delay="0"/>
                                          </p:stCondLst>
                                        </p:cTn>
                                        <p:tgtEl>
                                          <p:spTgt spid="81"/>
                                        </p:tgtEl>
                                        <p:attrNameLst>
                                          <p:attrName>style.visibility</p:attrName>
                                        </p:attrNameLst>
                                      </p:cBhvr>
                                      <p:to>
                                        <p:strVal val="visible"/>
                                      </p:to>
                                    </p:set>
                                    <p:animEffect transition="in" filter="wipe(down)">
                                      <p:cBhvr>
                                        <p:cTn id="163" dur="500"/>
                                        <p:tgtEl>
                                          <p:spTgt spid="81"/>
                                        </p:tgtEl>
                                      </p:cBhvr>
                                    </p:animEffect>
                                  </p:childTnLst>
                                </p:cTn>
                              </p:par>
                              <p:par>
                                <p:cTn id="164" presetID="22" presetClass="entr" presetSubtype="4" fill="hold" nodeType="withEffect">
                                  <p:stCondLst>
                                    <p:cond delay="0"/>
                                  </p:stCondLst>
                                  <p:childTnLst>
                                    <p:set>
                                      <p:cBhvr>
                                        <p:cTn id="165" dur="1" fill="hold">
                                          <p:stCondLst>
                                            <p:cond delay="0"/>
                                          </p:stCondLst>
                                        </p:cTn>
                                        <p:tgtEl>
                                          <p:spTgt spid="82"/>
                                        </p:tgtEl>
                                        <p:attrNameLst>
                                          <p:attrName>style.visibility</p:attrName>
                                        </p:attrNameLst>
                                      </p:cBhvr>
                                      <p:to>
                                        <p:strVal val="visible"/>
                                      </p:to>
                                    </p:set>
                                    <p:animEffect transition="in" filter="wipe(down)">
                                      <p:cBhvr>
                                        <p:cTn id="166" dur="500"/>
                                        <p:tgtEl>
                                          <p:spTgt spid="82"/>
                                        </p:tgtEl>
                                      </p:cBhvr>
                                    </p:animEffect>
                                  </p:childTnLst>
                                </p:cTn>
                              </p:par>
                              <p:par>
                                <p:cTn id="167" presetID="22" presetClass="entr" presetSubtype="4" fill="hold" nodeType="withEffect">
                                  <p:stCondLst>
                                    <p:cond delay="0"/>
                                  </p:stCondLst>
                                  <p:childTnLst>
                                    <p:set>
                                      <p:cBhvr>
                                        <p:cTn id="168" dur="1" fill="hold">
                                          <p:stCondLst>
                                            <p:cond delay="0"/>
                                          </p:stCondLst>
                                        </p:cTn>
                                        <p:tgtEl>
                                          <p:spTgt spid="94"/>
                                        </p:tgtEl>
                                        <p:attrNameLst>
                                          <p:attrName>style.visibility</p:attrName>
                                        </p:attrNameLst>
                                      </p:cBhvr>
                                      <p:to>
                                        <p:strVal val="visible"/>
                                      </p:to>
                                    </p:set>
                                    <p:animEffect transition="in" filter="wipe(down)">
                                      <p:cBhvr>
                                        <p:cTn id="169" dur="500"/>
                                        <p:tgtEl>
                                          <p:spTgt spid="94"/>
                                        </p:tgtEl>
                                      </p:cBhvr>
                                    </p:animEffect>
                                  </p:childTnLst>
                                </p:cTn>
                              </p:par>
                              <p:par>
                                <p:cTn id="170" presetID="22" presetClass="entr" presetSubtype="4" fill="hold" nodeType="withEffect">
                                  <p:stCondLst>
                                    <p:cond delay="0"/>
                                  </p:stCondLst>
                                  <p:childTnLst>
                                    <p:set>
                                      <p:cBhvr>
                                        <p:cTn id="171" dur="1" fill="hold">
                                          <p:stCondLst>
                                            <p:cond delay="0"/>
                                          </p:stCondLst>
                                        </p:cTn>
                                        <p:tgtEl>
                                          <p:spTgt spid="97"/>
                                        </p:tgtEl>
                                        <p:attrNameLst>
                                          <p:attrName>style.visibility</p:attrName>
                                        </p:attrNameLst>
                                      </p:cBhvr>
                                      <p:to>
                                        <p:strVal val="visible"/>
                                      </p:to>
                                    </p:set>
                                    <p:animEffect transition="in" filter="wipe(down)">
                                      <p:cBhvr>
                                        <p:cTn id="172" dur="500"/>
                                        <p:tgtEl>
                                          <p:spTgt spid="97"/>
                                        </p:tgtEl>
                                      </p:cBhvr>
                                    </p:animEffect>
                                  </p:childTnLst>
                                </p:cTn>
                              </p:par>
                              <p:par>
                                <p:cTn id="173" presetID="22" presetClass="entr" presetSubtype="4" fill="hold" nodeType="withEffect">
                                  <p:stCondLst>
                                    <p:cond delay="0"/>
                                  </p:stCondLst>
                                  <p:childTnLst>
                                    <p:set>
                                      <p:cBhvr>
                                        <p:cTn id="174" dur="1" fill="hold">
                                          <p:stCondLst>
                                            <p:cond delay="0"/>
                                          </p:stCondLst>
                                        </p:cTn>
                                        <p:tgtEl>
                                          <p:spTgt spid="66"/>
                                        </p:tgtEl>
                                        <p:attrNameLst>
                                          <p:attrName>style.visibility</p:attrName>
                                        </p:attrNameLst>
                                      </p:cBhvr>
                                      <p:to>
                                        <p:strVal val="visible"/>
                                      </p:to>
                                    </p:set>
                                    <p:animEffect transition="in" filter="wipe(down)">
                                      <p:cBhvr>
                                        <p:cTn id="175" dur="500"/>
                                        <p:tgtEl>
                                          <p:spTgt spid="66"/>
                                        </p:tgtEl>
                                      </p:cBhvr>
                                    </p:animEffect>
                                  </p:childTnLst>
                                </p:cTn>
                              </p:par>
                              <p:par>
                                <p:cTn id="176" presetID="22" presetClass="entr" presetSubtype="4" fill="hold" grpId="0" nodeType="withEffect">
                                  <p:stCondLst>
                                    <p:cond delay="0"/>
                                  </p:stCondLst>
                                  <p:childTnLst>
                                    <p:set>
                                      <p:cBhvr>
                                        <p:cTn id="177" dur="1" fill="hold">
                                          <p:stCondLst>
                                            <p:cond delay="0"/>
                                          </p:stCondLst>
                                        </p:cTn>
                                        <p:tgtEl>
                                          <p:spTgt spid="67"/>
                                        </p:tgtEl>
                                        <p:attrNameLst>
                                          <p:attrName>style.visibility</p:attrName>
                                        </p:attrNameLst>
                                      </p:cBhvr>
                                      <p:to>
                                        <p:strVal val="visible"/>
                                      </p:to>
                                    </p:set>
                                    <p:animEffect transition="in" filter="wipe(down)">
                                      <p:cBhvr>
                                        <p:cTn id="178" dur="500"/>
                                        <p:tgtEl>
                                          <p:spTgt spid="67"/>
                                        </p:tgtEl>
                                      </p:cBhvr>
                                    </p:animEffect>
                                  </p:childTnLst>
                                </p:cTn>
                              </p:par>
                              <p:par>
                                <p:cTn id="179" presetID="22" presetClass="entr" presetSubtype="4" fill="hold" nodeType="withEffect">
                                  <p:stCondLst>
                                    <p:cond delay="0"/>
                                  </p:stCondLst>
                                  <p:childTnLst>
                                    <p:set>
                                      <p:cBhvr>
                                        <p:cTn id="180" dur="1" fill="hold">
                                          <p:stCondLst>
                                            <p:cond delay="0"/>
                                          </p:stCondLst>
                                        </p:cTn>
                                        <p:tgtEl>
                                          <p:spTgt spid="68"/>
                                        </p:tgtEl>
                                        <p:attrNameLst>
                                          <p:attrName>style.visibility</p:attrName>
                                        </p:attrNameLst>
                                      </p:cBhvr>
                                      <p:to>
                                        <p:strVal val="visible"/>
                                      </p:to>
                                    </p:set>
                                    <p:animEffect transition="in" filter="wipe(down)">
                                      <p:cBhvr>
                                        <p:cTn id="181" dur="500"/>
                                        <p:tgtEl>
                                          <p:spTgt spid="68"/>
                                        </p:tgtEl>
                                      </p:cBhvr>
                                    </p:animEffect>
                                  </p:childTnLst>
                                </p:cTn>
                              </p:par>
                              <p:par>
                                <p:cTn id="182" presetID="22" presetClass="entr" presetSubtype="4" fill="hold" grpId="0" nodeType="withEffect">
                                  <p:stCondLst>
                                    <p:cond delay="0"/>
                                  </p:stCondLst>
                                  <p:childTnLst>
                                    <p:set>
                                      <p:cBhvr>
                                        <p:cTn id="183" dur="1" fill="hold">
                                          <p:stCondLst>
                                            <p:cond delay="0"/>
                                          </p:stCondLst>
                                        </p:cTn>
                                        <p:tgtEl>
                                          <p:spTgt spid="50"/>
                                        </p:tgtEl>
                                        <p:attrNameLst>
                                          <p:attrName>style.visibility</p:attrName>
                                        </p:attrNameLst>
                                      </p:cBhvr>
                                      <p:to>
                                        <p:strVal val="visible"/>
                                      </p:to>
                                    </p:set>
                                    <p:animEffect transition="in" filter="wipe(down)">
                                      <p:cBhvr>
                                        <p:cTn id="184" dur="500"/>
                                        <p:tgtEl>
                                          <p:spTgt spid="50"/>
                                        </p:tgtEl>
                                      </p:cBhvr>
                                    </p:animEffect>
                                  </p:childTnLst>
                                </p:cTn>
                              </p:par>
                              <p:par>
                                <p:cTn id="185" presetID="22" presetClass="entr" presetSubtype="4" fill="hold" grpId="0" nodeType="withEffect">
                                  <p:stCondLst>
                                    <p:cond delay="0"/>
                                  </p:stCondLst>
                                  <p:childTnLst>
                                    <p:set>
                                      <p:cBhvr>
                                        <p:cTn id="186" dur="1" fill="hold">
                                          <p:stCondLst>
                                            <p:cond delay="0"/>
                                          </p:stCondLst>
                                        </p:cTn>
                                        <p:tgtEl>
                                          <p:spTgt spid="76"/>
                                        </p:tgtEl>
                                        <p:attrNameLst>
                                          <p:attrName>style.visibility</p:attrName>
                                        </p:attrNameLst>
                                      </p:cBhvr>
                                      <p:to>
                                        <p:strVal val="visible"/>
                                      </p:to>
                                    </p:set>
                                    <p:animEffect transition="in" filter="wipe(down)">
                                      <p:cBhvr>
                                        <p:cTn id="187" dur="500"/>
                                        <p:tgtEl>
                                          <p:spTgt spid="76"/>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grpId="0" nodeType="clickEffect">
                                  <p:stCondLst>
                                    <p:cond delay="0"/>
                                  </p:stCondLst>
                                  <p:childTnLst>
                                    <p:set>
                                      <p:cBhvr>
                                        <p:cTn id="191" dur="1" fill="hold">
                                          <p:stCondLst>
                                            <p:cond delay="0"/>
                                          </p:stCondLst>
                                        </p:cTn>
                                        <p:tgtEl>
                                          <p:spTgt spid="104"/>
                                        </p:tgtEl>
                                        <p:attrNameLst>
                                          <p:attrName>style.visibility</p:attrName>
                                        </p:attrNameLst>
                                      </p:cBhvr>
                                      <p:to>
                                        <p:strVal val="visible"/>
                                      </p:to>
                                    </p:set>
                                    <p:animEffect transition="in" filter="wipe(down)">
                                      <p:cBhvr>
                                        <p:cTn id="192" dur="500"/>
                                        <p:tgtEl>
                                          <p:spTgt spid="104"/>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4" fill="hold" grpId="0" nodeType="clickEffect">
                                  <p:stCondLst>
                                    <p:cond delay="0"/>
                                  </p:stCondLst>
                                  <p:childTnLst>
                                    <p:set>
                                      <p:cBhvr>
                                        <p:cTn id="196" dur="1" fill="hold">
                                          <p:stCondLst>
                                            <p:cond delay="0"/>
                                          </p:stCondLst>
                                        </p:cTn>
                                        <p:tgtEl>
                                          <p:spTgt spid="105"/>
                                        </p:tgtEl>
                                        <p:attrNameLst>
                                          <p:attrName>style.visibility</p:attrName>
                                        </p:attrNameLst>
                                      </p:cBhvr>
                                      <p:to>
                                        <p:strVal val="visible"/>
                                      </p:to>
                                    </p:set>
                                    <p:animEffect transition="in" filter="wipe(down)">
                                      <p:cBhvr>
                                        <p:cTn id="19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101" grpId="0" animBg="1"/>
      <p:bldP spid="102" grpId="0" animBg="1"/>
      <p:bldP spid="103" grpId="0" animBg="1"/>
      <p:bldP spid="104" grpId="0" animBg="1"/>
      <p:bldP spid="105" grpId="0" animBg="1"/>
      <p:bldP spid="67" grpId="0"/>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
        <p:nvSpPr>
          <p:cNvPr id="41" name="Subtitle 2">
            <a:extLst>
              <a:ext uri="{FF2B5EF4-FFF2-40B4-BE49-F238E27FC236}">
                <a16:creationId xmlns:a16="http://schemas.microsoft.com/office/drawing/2014/main" id="{3449ECF6-1530-4B43-BF79-6D6FBF29484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ntr" presetSubtype="4"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down)">
                                      <p:cBhvr>
                                        <p:cTn id="13" dur="500"/>
                                        <p:tgtEl>
                                          <p:spTgt spid="46"/>
                                        </p:tgtEl>
                                      </p:cBhvr>
                                    </p:animEffect>
                                  </p:childTnLst>
                                </p:cTn>
                              </p:par>
                              <p:par>
                                <p:cTn id="14" presetID="22" presetClass="entr" presetSubtype="4"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down)">
                                      <p:cBhvr>
                                        <p:cTn id="22" dur="500"/>
                                        <p:tgtEl>
                                          <p:spTgt spid="4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wipe(down)">
                                      <p:cBhvr>
                                        <p:cTn id="46" dur="500"/>
                                        <p:tgtEl>
                                          <p:spTgt spid="58"/>
                                        </p:tgtEl>
                                      </p:cBhvr>
                                    </p:animEffect>
                                  </p:childTnLst>
                                </p:cTn>
                              </p:par>
                              <p:par>
                                <p:cTn id="47" presetID="22" presetClass="entr" presetSubtype="4"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ipe(down)">
                                      <p:cBhvr>
                                        <p:cTn id="49" dur="500"/>
                                        <p:tgtEl>
                                          <p:spTgt spid="59"/>
                                        </p:tgtEl>
                                      </p:cBhvr>
                                    </p:animEffect>
                                  </p:childTnLst>
                                </p:cTn>
                              </p:par>
                              <p:par>
                                <p:cTn id="50" presetID="22" presetClass="entr" presetSubtype="4"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down)">
                                      <p:cBhvr>
                                        <p:cTn id="52" dur="500"/>
                                        <p:tgtEl>
                                          <p:spTgt spid="62"/>
                                        </p:tgtEl>
                                      </p:cBhvr>
                                    </p:animEffect>
                                  </p:childTnLst>
                                </p:cTn>
                              </p:par>
                              <p:par>
                                <p:cTn id="53" presetID="22" presetClass="entr" presetSubtype="4" fill="hold"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down)">
                                      <p:cBhvr>
                                        <p:cTn id="55" dur="500"/>
                                        <p:tgtEl>
                                          <p:spTgt spid="7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down)">
                                      <p:cBhvr>
                                        <p:cTn id="61" dur="500"/>
                                        <p:tgtEl>
                                          <p:spTgt spid="73"/>
                                        </p:tgtEl>
                                      </p:cBhvr>
                                    </p:animEffect>
                                  </p:childTnLst>
                                </p:cTn>
                              </p:par>
                              <p:par>
                                <p:cTn id="62" presetID="22" presetClass="entr" presetSubtype="4" fill="hold" nodeType="with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wipe(down)">
                                      <p:cBhvr>
                                        <p:cTn id="64" dur="500"/>
                                        <p:tgtEl>
                                          <p:spTgt spid="74"/>
                                        </p:tgtEl>
                                      </p:cBhvr>
                                    </p:animEffect>
                                  </p:childTnLst>
                                </p:cTn>
                              </p:par>
                              <p:par>
                                <p:cTn id="65" presetID="22" presetClass="entr" presetSubtype="4"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down)">
                                      <p:cBhvr>
                                        <p:cTn id="73" dur="500"/>
                                        <p:tgtEl>
                                          <p:spTgt spid="80"/>
                                        </p:tgtEl>
                                      </p:cBhvr>
                                    </p:animEffect>
                                  </p:childTnLst>
                                </p:cTn>
                              </p:par>
                              <p:par>
                                <p:cTn id="74" presetID="22" presetClass="entr" presetSubtype="4" fill="hold"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wipe(down)">
                                      <p:cBhvr>
                                        <p:cTn id="76" dur="500"/>
                                        <p:tgtEl>
                                          <p:spTgt spid="81"/>
                                        </p:tgtEl>
                                      </p:cBhvr>
                                    </p:animEffect>
                                  </p:childTnLst>
                                </p:cTn>
                              </p:par>
                              <p:par>
                                <p:cTn id="77" presetID="2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Effect transition="in" filter="wipe(down)">
                                      <p:cBhvr>
                                        <p:cTn id="79" dur="500"/>
                                        <p:tgtEl>
                                          <p:spTgt spid="82"/>
                                        </p:tgtEl>
                                      </p:cBhvr>
                                    </p:animEffect>
                                  </p:childTnLst>
                                </p:cTn>
                              </p:par>
                              <p:par>
                                <p:cTn id="80" presetID="22" presetClass="entr" presetSubtype="4" fill="hold" nodeType="withEffect">
                                  <p:stCondLst>
                                    <p:cond delay="0"/>
                                  </p:stCondLst>
                                  <p:childTnLst>
                                    <p:set>
                                      <p:cBhvr>
                                        <p:cTn id="81" dur="1" fill="hold">
                                          <p:stCondLst>
                                            <p:cond delay="0"/>
                                          </p:stCondLst>
                                        </p:cTn>
                                        <p:tgtEl>
                                          <p:spTgt spid="94"/>
                                        </p:tgtEl>
                                        <p:attrNameLst>
                                          <p:attrName>style.visibility</p:attrName>
                                        </p:attrNameLst>
                                      </p:cBhvr>
                                      <p:to>
                                        <p:strVal val="visible"/>
                                      </p:to>
                                    </p:set>
                                    <p:animEffect transition="in" filter="wipe(down)">
                                      <p:cBhvr>
                                        <p:cTn id="82" dur="500"/>
                                        <p:tgtEl>
                                          <p:spTgt spid="94"/>
                                        </p:tgtEl>
                                      </p:cBhvr>
                                    </p:animEffect>
                                  </p:childTnLst>
                                </p:cTn>
                              </p:par>
                              <p:par>
                                <p:cTn id="83" presetID="22" presetClass="entr" presetSubtype="4"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wipe(down)">
                                      <p:cBhvr>
                                        <p:cTn id="85" dur="500"/>
                                        <p:tgtEl>
                                          <p:spTgt spid="97"/>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wipe(down)">
                                      <p:cBhvr>
                                        <p:cTn id="88" dur="500"/>
                                        <p:tgtEl>
                                          <p:spTgt spid="43"/>
                                        </p:tgtEl>
                                      </p:cBhvr>
                                    </p:animEffect>
                                  </p:childTnLst>
                                </p:cTn>
                              </p:par>
                              <p:par>
                                <p:cTn id="89" presetID="22" presetClass="entr" presetSubtype="4" fill="hold" nodeType="withEffect">
                                  <p:stCondLst>
                                    <p:cond delay="0"/>
                                  </p:stCondLst>
                                  <p:childTnLst>
                                    <p:set>
                                      <p:cBhvr>
                                        <p:cTn id="90" dur="1" fill="hold">
                                          <p:stCondLst>
                                            <p:cond delay="0"/>
                                          </p:stCondLst>
                                        </p:cTn>
                                        <p:tgtEl>
                                          <p:spTgt spid="60"/>
                                        </p:tgtEl>
                                        <p:attrNameLst>
                                          <p:attrName>style.visibility</p:attrName>
                                        </p:attrNameLst>
                                      </p:cBhvr>
                                      <p:to>
                                        <p:strVal val="visible"/>
                                      </p:to>
                                    </p:set>
                                    <p:animEffect transition="in" filter="wipe(down)">
                                      <p:cBhvr>
                                        <p:cTn id="91" dur="500"/>
                                        <p:tgtEl>
                                          <p:spTgt spid="60"/>
                                        </p:tgtEl>
                                      </p:cBhvr>
                                    </p:animEffect>
                                  </p:childTnLst>
                                </p:cTn>
                              </p:par>
                              <p:par>
                                <p:cTn id="92" presetID="22" presetClass="entr" presetSubtype="4" fill="hold" nodeType="withEffect">
                                  <p:stCondLst>
                                    <p:cond delay="0"/>
                                  </p:stCondLst>
                                  <p:childTnLst>
                                    <p:set>
                                      <p:cBhvr>
                                        <p:cTn id="93" dur="1" fill="hold">
                                          <p:stCondLst>
                                            <p:cond delay="0"/>
                                          </p:stCondLst>
                                        </p:cTn>
                                        <p:tgtEl>
                                          <p:spTgt spid="64"/>
                                        </p:tgtEl>
                                        <p:attrNameLst>
                                          <p:attrName>style.visibility</p:attrName>
                                        </p:attrNameLst>
                                      </p:cBhvr>
                                      <p:to>
                                        <p:strVal val="visible"/>
                                      </p:to>
                                    </p:set>
                                    <p:animEffect transition="in" filter="wipe(down)">
                                      <p:cBhvr>
                                        <p:cTn id="94" dur="500"/>
                                        <p:tgtEl>
                                          <p:spTgt spid="6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500"/>
                                        <p:tgtEl>
                                          <p:spTgt spid="9"/>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65"/>
                                        </p:tgtEl>
                                        <p:attrNameLst>
                                          <p:attrName>style.visibility</p:attrName>
                                        </p:attrNameLst>
                                      </p:cBhvr>
                                      <p:to>
                                        <p:strVal val="visible"/>
                                      </p:to>
                                    </p:set>
                                    <p:animEffect transition="in" filter="wipe(down)">
                                      <p:cBhvr>
                                        <p:cTn id="102" dur="500"/>
                                        <p:tgtEl>
                                          <p:spTgt spid="6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grpId="0" nodeType="clickEffect">
                                  <p:stCondLst>
                                    <p:cond delay="0"/>
                                  </p:stCondLst>
                                  <p:childTnLst>
                                    <p:set>
                                      <p:cBhvr>
                                        <p:cTn id="106" dur="1" fill="hold">
                                          <p:stCondLst>
                                            <p:cond delay="0"/>
                                          </p:stCondLst>
                                        </p:cTn>
                                        <p:tgtEl>
                                          <p:spTgt spid="66"/>
                                        </p:tgtEl>
                                        <p:attrNameLst>
                                          <p:attrName>style.visibility</p:attrName>
                                        </p:attrNameLst>
                                      </p:cBhvr>
                                      <p:to>
                                        <p:strVal val="visible"/>
                                      </p:to>
                                    </p:set>
                                    <p:animEffect transition="in" filter="wipe(down)">
                                      <p:cBhvr>
                                        <p:cTn id="107" dur="500"/>
                                        <p:tgtEl>
                                          <p:spTgt spid="66"/>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down)">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down)">
                                      <p:cBhvr>
                                        <p:cTn id="115" dur="500"/>
                                        <p:tgtEl>
                                          <p:spTgt spid="68"/>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down)">
                                      <p:cBhvr>
                                        <p:cTn id="118" dur="500"/>
                                        <p:tgtEl>
                                          <p:spTgt spid="69"/>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4" fill="hold" grpId="0" nodeType="clickEffect">
                                  <p:stCondLst>
                                    <p:cond delay="0"/>
                                  </p:stCondLst>
                                  <p:childTnLst>
                                    <p:set>
                                      <p:cBhvr>
                                        <p:cTn id="122" dur="1" fill="hold">
                                          <p:stCondLst>
                                            <p:cond delay="0"/>
                                          </p:stCondLst>
                                        </p:cTn>
                                        <p:tgtEl>
                                          <p:spTgt spid="70"/>
                                        </p:tgtEl>
                                        <p:attrNameLst>
                                          <p:attrName>style.visibility</p:attrName>
                                        </p:attrNameLst>
                                      </p:cBhvr>
                                      <p:to>
                                        <p:strVal val="visible"/>
                                      </p:to>
                                    </p:set>
                                    <p:animEffect transition="in" filter="wipe(down)">
                                      <p:cBhvr>
                                        <p:cTn id="12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1" grpId="0"/>
      <p:bldP spid="52" grpId="0" animBg="1"/>
      <p:bldP spid="53" grpId="0"/>
      <p:bldP spid="54" grpId="0"/>
      <p:bldP spid="55" grpId="0"/>
      <p:bldP spid="56" grpId="0"/>
      <p:bldP spid="58" grpId="0"/>
      <p:bldP spid="72" grpId="0"/>
      <p:bldP spid="76" grpId="0"/>
      <p:bldP spid="9" grpId="0" animBg="1"/>
      <p:bldP spid="65" grpId="0" animBg="1"/>
      <p:bldP spid="66" grpId="0" animBg="1"/>
      <p:bldP spid="67" grpId="0" animBg="1"/>
      <p:bldP spid="68" grpId="0" animBg="1"/>
      <p:bldP spid="69" grpId="0" animBg="1"/>
      <p:bldP spid="70" grpId="0" animBg="1"/>
      <p:bldP spid="43" grpId="0"/>
    </p:bld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343927" y="4742824"/>
            <a:ext cx="4249906"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Remote State Storage</a:t>
            </a:r>
          </a:p>
        </p:txBody>
      </p:sp>
      <p:pic>
        <p:nvPicPr>
          <p:cNvPr id="3" name="Picture 2">
            <a:extLst>
              <a:ext uri="{FF2B5EF4-FFF2-40B4-BE49-F238E27FC236}">
                <a16:creationId xmlns:a16="http://schemas.microsoft.com/office/drawing/2014/main" id="{35E60DA1-5D5F-6A43-B1D0-32F507C3B940}"/>
              </a:ext>
            </a:extLst>
          </p:cNvPr>
          <p:cNvPicPr>
            <a:picLocks noChangeAspect="1"/>
          </p:cNvPicPr>
          <p:nvPr/>
        </p:nvPicPr>
        <p:blipFill>
          <a:blip r:embed="rId2"/>
          <a:stretch>
            <a:fillRect/>
          </a:stretch>
        </p:blipFill>
        <p:spPr>
          <a:xfrm>
            <a:off x="7274575" y="272807"/>
            <a:ext cx="6973987" cy="6913541"/>
          </a:xfrm>
          <a:prstGeom prst="rect">
            <a:avLst/>
          </a:prstGeom>
        </p:spPr>
      </p:pic>
      <p:sp>
        <p:nvSpPr>
          <p:cNvPr id="10" name="Rounded Rectangle 9">
            <a:extLst>
              <a:ext uri="{FF2B5EF4-FFF2-40B4-BE49-F238E27FC236}">
                <a16:creationId xmlns:a16="http://schemas.microsoft.com/office/drawing/2014/main" id="{24D4BCD5-5068-E148-B964-D4FDF7264158}"/>
              </a:ext>
            </a:extLst>
          </p:cNvPr>
          <p:cNvSpPr/>
          <p:nvPr/>
        </p:nvSpPr>
        <p:spPr>
          <a:xfrm>
            <a:off x="7315200" y="4514850"/>
            <a:ext cx="6846570" cy="2343150"/>
          </a:xfrm>
          <a:prstGeom prst="roundRect">
            <a:avLst>
              <a:gd name="adj" fmla="val 8862"/>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735B1D0-1442-D046-B623-763E8ADCC898}"/>
              </a:ext>
            </a:extLst>
          </p:cNvPr>
          <p:cNvCxnSpPr>
            <a:stCxn id="8" idx="3"/>
            <a:endCxn id="10" idx="1"/>
          </p:cNvCxnSpPr>
          <p:nvPr/>
        </p:nvCxnSpPr>
        <p:spPr>
          <a:xfrm>
            <a:off x="4593833" y="5169879"/>
            <a:ext cx="2721367" cy="516546"/>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DF995536-5FD6-B144-AF5F-8549B11B6DF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8381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29A177C-9FA4-F84B-8306-6275D934749A}"/>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2" name="Subtitle 2">
            <a:extLst>
              <a:ext uri="{FF2B5EF4-FFF2-40B4-BE49-F238E27FC236}">
                <a16:creationId xmlns:a16="http://schemas.microsoft.com/office/drawing/2014/main" id="{2E149253-C967-7148-AFC0-597D6B9346B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064575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
        <p:nvSpPr>
          <p:cNvPr id="9" name="Subtitle 2">
            <a:extLst>
              <a:ext uri="{FF2B5EF4-FFF2-40B4-BE49-F238E27FC236}">
                <a16:creationId xmlns:a16="http://schemas.microsoft.com/office/drawing/2014/main" id="{2440AE5D-E88A-D24B-97A2-9E454FFEDEF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Subtitle 2">
            <a:extLst>
              <a:ext uri="{FF2B5EF4-FFF2-40B4-BE49-F238E27FC236}">
                <a16:creationId xmlns:a16="http://schemas.microsoft.com/office/drawing/2014/main" id="{84719444-C0D1-8A47-9EFC-16DCB70BF74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a:solidFill>
                  <a:schemeClr val="bg1"/>
                </a:solidFill>
              </a:rPr>
              <a:t>Author: Nho Luong </a:t>
            </a:r>
          </a:p>
          <a:p>
            <a:pPr marL="0" indent="0">
              <a:buNone/>
            </a:pPr>
            <a:r>
              <a:rPr lang="en-US" sz="2000">
                <a:solidFill>
                  <a:schemeClr val="bg1"/>
                </a:solidFill>
              </a:rPr>
              <a:t>Skill: DevOps Engineer Lead</a:t>
            </a:r>
          </a:p>
        </p:txBody>
      </p: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
        <p:nvSpPr>
          <p:cNvPr id="13" name="Subtitle 2">
            <a:extLst>
              <a:ext uri="{FF2B5EF4-FFF2-40B4-BE49-F238E27FC236}">
                <a16:creationId xmlns:a16="http://schemas.microsoft.com/office/drawing/2014/main" id="{E0D5BFB6-44EF-854F-8993-A7B96F15BAB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Remote State </a:t>
            </a:r>
          </a:p>
          <a:p>
            <a:pPr marL="0" indent="0" algn="ctr">
              <a:buNone/>
            </a:pPr>
            <a:r>
              <a:rPr lang="en-US" sz="7000" b="1" dirty="0">
                <a:solidFill>
                  <a:srgbClr val="0070C0"/>
                </a:solidFill>
              </a:rPr>
              <a:t>Datasource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
        <p:nvSpPr>
          <p:cNvPr id="11" name="Subtitle 2">
            <a:extLst>
              <a:ext uri="{FF2B5EF4-FFF2-40B4-BE49-F238E27FC236}">
                <a16:creationId xmlns:a16="http://schemas.microsoft.com/office/drawing/2014/main" id="{CB2FE400-F745-D44C-AA1B-3CF4F5C6DDC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516866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52837985-08A8-3549-B7E3-B60412F0DE8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7612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down)">
                                      <p:cBhvr>
                                        <p:cTn id="26" dur="500"/>
                                        <p:tgtEl>
                                          <p:spTgt spid="9"/>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par>
                                <p:cTn id="38" presetID="22" presetClass="entr" presetSubtype="4"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0E06D7-C8E8-D540-8EB8-CED7A72849E9}"/>
              </a:ext>
            </a:extLst>
          </p:cNvPr>
          <p:cNvSpPr>
            <a:spLocks noGrp="1"/>
          </p:cNvSpPr>
          <p:nvPr>
            <p:ph type="title"/>
          </p:nvPr>
        </p:nvSpPr>
        <p:spPr>
          <a:xfrm>
            <a:off x="1005840" y="-93116"/>
            <a:ext cx="12618720" cy="1188851"/>
          </a:xfrm>
        </p:spPr>
        <p:txBody>
          <a:bodyPr/>
          <a:lstStyle/>
          <a:p>
            <a:r>
              <a:rPr lang="en-US" dirty="0"/>
              <a:t>Output Values – </a:t>
            </a:r>
            <a:r>
              <a:rPr lang="en-US" dirty="0">
                <a:solidFill>
                  <a:srgbClr val="C00000"/>
                </a:solidFill>
              </a:rPr>
              <a:t>Demos</a:t>
            </a:r>
          </a:p>
        </p:txBody>
      </p:sp>
      <p:sp>
        <p:nvSpPr>
          <p:cNvPr id="5" name="Oval 4">
            <a:extLst>
              <a:ext uri="{FF2B5EF4-FFF2-40B4-BE49-F238E27FC236}">
                <a16:creationId xmlns:a16="http://schemas.microsoft.com/office/drawing/2014/main" id="{1CBBCD5D-8D21-594D-B15D-F022FAAE2BDE}"/>
              </a:ext>
            </a:extLst>
          </p:cNvPr>
          <p:cNvSpPr/>
          <p:nvPr/>
        </p:nvSpPr>
        <p:spPr>
          <a:xfrm>
            <a:off x="546410" y="1387274"/>
            <a:ext cx="3691053" cy="143293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a:t>
            </a:r>
          </a:p>
        </p:txBody>
      </p:sp>
      <p:sp>
        <p:nvSpPr>
          <p:cNvPr id="6" name="Oval 5">
            <a:extLst>
              <a:ext uri="{FF2B5EF4-FFF2-40B4-BE49-F238E27FC236}">
                <a16:creationId xmlns:a16="http://schemas.microsoft.com/office/drawing/2014/main" id="{5AE521E6-A171-164C-A034-7E4447EC3B25}"/>
              </a:ext>
            </a:extLst>
          </p:cNvPr>
          <p:cNvSpPr/>
          <p:nvPr/>
        </p:nvSpPr>
        <p:spPr>
          <a:xfrm>
            <a:off x="5728010" y="1387274"/>
            <a:ext cx="3691053" cy="143293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a:t>
            </a:r>
          </a:p>
        </p:txBody>
      </p:sp>
      <p:sp>
        <p:nvSpPr>
          <p:cNvPr id="7" name="Oval 6">
            <a:extLst>
              <a:ext uri="{FF2B5EF4-FFF2-40B4-BE49-F238E27FC236}">
                <a16:creationId xmlns:a16="http://schemas.microsoft.com/office/drawing/2014/main" id="{38715E91-2FD3-DF41-817C-76E6697E4AE3}"/>
              </a:ext>
            </a:extLst>
          </p:cNvPr>
          <p:cNvSpPr/>
          <p:nvPr/>
        </p:nvSpPr>
        <p:spPr>
          <a:xfrm>
            <a:off x="10697737" y="1259035"/>
            <a:ext cx="3691053" cy="143293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Demo</a:t>
            </a:r>
          </a:p>
        </p:txBody>
      </p:sp>
      <p:sp>
        <p:nvSpPr>
          <p:cNvPr id="8" name="Rounded Rectangle 7">
            <a:extLst>
              <a:ext uri="{FF2B5EF4-FFF2-40B4-BE49-F238E27FC236}">
                <a16:creationId xmlns:a16="http://schemas.microsoft.com/office/drawing/2014/main" id="{D1449911-04D1-D14C-8665-C0CB6B05F642}"/>
              </a:ext>
            </a:extLst>
          </p:cNvPr>
          <p:cNvSpPr/>
          <p:nvPr/>
        </p:nvSpPr>
        <p:spPr>
          <a:xfrm>
            <a:off x="635619" y="3623092"/>
            <a:ext cx="3579542" cy="18153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Basics</a:t>
            </a:r>
          </a:p>
        </p:txBody>
      </p:sp>
      <p:sp>
        <p:nvSpPr>
          <p:cNvPr id="9" name="Rounded Rectangle 8">
            <a:extLst>
              <a:ext uri="{FF2B5EF4-FFF2-40B4-BE49-F238E27FC236}">
                <a16:creationId xmlns:a16="http://schemas.microsoft.com/office/drawing/2014/main" id="{F1861A6E-AC80-664A-8B20-8CB2FAFC216B}"/>
              </a:ext>
            </a:extLst>
          </p:cNvPr>
          <p:cNvSpPr/>
          <p:nvPr/>
        </p:nvSpPr>
        <p:spPr>
          <a:xfrm>
            <a:off x="5839521" y="3623092"/>
            <a:ext cx="3579542" cy="181538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Count and Splat Expression</a:t>
            </a:r>
          </a:p>
        </p:txBody>
      </p:sp>
      <p:sp>
        <p:nvSpPr>
          <p:cNvPr id="10" name="Rounded Rectangle 9">
            <a:extLst>
              <a:ext uri="{FF2B5EF4-FFF2-40B4-BE49-F238E27FC236}">
                <a16:creationId xmlns:a16="http://schemas.microsoft.com/office/drawing/2014/main" id="{533A07E7-5E57-374E-9018-1E728F036874}"/>
              </a:ext>
            </a:extLst>
          </p:cNvPr>
          <p:cNvSpPr/>
          <p:nvPr/>
        </p:nvSpPr>
        <p:spPr>
          <a:xfrm>
            <a:off x="10809248" y="3623092"/>
            <a:ext cx="3579542" cy="18153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err="1"/>
              <a:t>for_each</a:t>
            </a:r>
            <a:r>
              <a:rPr lang="en-US" sz="4000" dirty="0"/>
              <a:t> and for loops</a:t>
            </a:r>
          </a:p>
        </p:txBody>
      </p:sp>
      <p:sp>
        <p:nvSpPr>
          <p:cNvPr id="11" name="Rounded Rectangle 10">
            <a:extLst>
              <a:ext uri="{FF2B5EF4-FFF2-40B4-BE49-F238E27FC236}">
                <a16:creationId xmlns:a16="http://schemas.microsoft.com/office/drawing/2014/main" id="{16E445FE-58FB-274C-B92D-FD9224633726}"/>
              </a:ext>
            </a:extLst>
          </p:cNvPr>
          <p:cNvSpPr/>
          <p:nvPr/>
        </p:nvSpPr>
        <p:spPr>
          <a:xfrm>
            <a:off x="200722" y="6134224"/>
            <a:ext cx="14188068" cy="118885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Over the process master the </a:t>
            </a:r>
            <a:r>
              <a:rPr lang="en-US" sz="4000" dirty="0">
                <a:solidFill>
                  <a:srgbClr val="FFFF00"/>
                </a:solidFill>
              </a:rPr>
              <a:t>for loops </a:t>
            </a:r>
            <a:r>
              <a:rPr lang="en-US" sz="4000" dirty="0"/>
              <a:t>in Terraform with </a:t>
            </a:r>
            <a:r>
              <a:rPr lang="en-US" sz="4000" dirty="0">
                <a:solidFill>
                  <a:srgbClr val="FFFF00"/>
                </a:solidFill>
              </a:rPr>
              <a:t>Lists</a:t>
            </a:r>
            <a:r>
              <a:rPr lang="en-US" sz="4000" dirty="0"/>
              <a:t> and </a:t>
            </a:r>
            <a:r>
              <a:rPr lang="en-US" sz="4000" dirty="0">
                <a:solidFill>
                  <a:srgbClr val="FFFF00"/>
                </a:solidFill>
              </a:rPr>
              <a:t>Maps</a:t>
            </a:r>
          </a:p>
        </p:txBody>
      </p:sp>
      <p:sp>
        <p:nvSpPr>
          <p:cNvPr id="12" name="Subtitle 2">
            <a:extLst>
              <a:ext uri="{FF2B5EF4-FFF2-40B4-BE49-F238E27FC236}">
                <a16:creationId xmlns:a16="http://schemas.microsoft.com/office/drawing/2014/main" id="{53D64C83-C7E2-1A4B-B331-8A81C75CAC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630598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70A318-CD64-AB49-99CF-F900F6E5D451}"/>
              </a:ext>
            </a:extLst>
          </p:cNvPr>
          <p:cNvSpPr>
            <a:spLocks noGrp="1"/>
          </p:cNvSpPr>
          <p:nvPr>
            <p:ph type="title"/>
          </p:nvPr>
        </p:nvSpPr>
        <p:spPr>
          <a:xfrm>
            <a:off x="1005840" y="-222270"/>
            <a:ext cx="12618720" cy="1188851"/>
          </a:xfrm>
        </p:spPr>
        <p:txBody>
          <a:bodyPr/>
          <a:lstStyle/>
          <a:p>
            <a:r>
              <a:rPr lang="en-US" dirty="0"/>
              <a:t>Terraform Backend – </a:t>
            </a:r>
            <a:r>
              <a:rPr lang="en-US" dirty="0">
                <a:solidFill>
                  <a:srgbClr val="00B050"/>
                </a:solidFill>
              </a:rPr>
              <a:t>Both Projects</a:t>
            </a:r>
          </a:p>
        </p:txBody>
      </p:sp>
      <p:pic>
        <p:nvPicPr>
          <p:cNvPr id="5" name="Picture 4">
            <a:extLst>
              <a:ext uri="{FF2B5EF4-FFF2-40B4-BE49-F238E27FC236}">
                <a16:creationId xmlns:a16="http://schemas.microsoft.com/office/drawing/2014/main" id="{4D3A8E41-75BD-404D-87AE-D30E4F8F08BC}"/>
              </a:ext>
            </a:extLst>
          </p:cNvPr>
          <p:cNvPicPr>
            <a:picLocks noChangeAspect="1"/>
          </p:cNvPicPr>
          <p:nvPr/>
        </p:nvPicPr>
        <p:blipFill>
          <a:blip r:embed="rId2"/>
          <a:stretch>
            <a:fillRect/>
          </a:stretch>
        </p:blipFill>
        <p:spPr>
          <a:xfrm>
            <a:off x="160020" y="966581"/>
            <a:ext cx="9960514" cy="3125470"/>
          </a:xfrm>
          <a:prstGeom prst="rect">
            <a:avLst/>
          </a:prstGeom>
        </p:spPr>
      </p:pic>
      <p:pic>
        <p:nvPicPr>
          <p:cNvPr id="6" name="Picture 5">
            <a:extLst>
              <a:ext uri="{FF2B5EF4-FFF2-40B4-BE49-F238E27FC236}">
                <a16:creationId xmlns:a16="http://schemas.microsoft.com/office/drawing/2014/main" id="{5A4F0D38-2921-104C-9BC4-20780DA429C2}"/>
              </a:ext>
            </a:extLst>
          </p:cNvPr>
          <p:cNvPicPr>
            <a:picLocks noChangeAspect="1"/>
          </p:cNvPicPr>
          <p:nvPr/>
        </p:nvPicPr>
        <p:blipFill>
          <a:blip r:embed="rId3"/>
          <a:stretch>
            <a:fillRect/>
          </a:stretch>
        </p:blipFill>
        <p:spPr>
          <a:xfrm>
            <a:off x="160020" y="4230505"/>
            <a:ext cx="9937936" cy="3125470"/>
          </a:xfrm>
          <a:prstGeom prst="rect">
            <a:avLst/>
          </a:prstGeom>
        </p:spPr>
      </p:pic>
      <p:sp>
        <p:nvSpPr>
          <p:cNvPr id="7" name="Rounded Rectangle 6">
            <a:extLst>
              <a:ext uri="{FF2B5EF4-FFF2-40B4-BE49-F238E27FC236}">
                <a16:creationId xmlns:a16="http://schemas.microsoft.com/office/drawing/2014/main" id="{5EC1E7B8-AAA2-F941-BB46-2190D65DAA08}"/>
              </a:ext>
            </a:extLst>
          </p:cNvPr>
          <p:cNvSpPr/>
          <p:nvPr/>
        </p:nvSpPr>
        <p:spPr>
          <a:xfrm>
            <a:off x="5109210" y="3200400"/>
            <a:ext cx="4857750" cy="514350"/>
          </a:xfrm>
          <a:prstGeom prst="roundRect">
            <a:avLst/>
          </a:prstGeom>
          <a:noFill/>
          <a:ln w="666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C2B42D1-C8C9-C641-9845-D5A7DFB59482}"/>
              </a:ext>
            </a:extLst>
          </p:cNvPr>
          <p:cNvSpPr/>
          <p:nvPr/>
        </p:nvSpPr>
        <p:spPr>
          <a:xfrm>
            <a:off x="5314950" y="6450330"/>
            <a:ext cx="4564380" cy="514350"/>
          </a:xfrm>
          <a:prstGeom prst="roundRect">
            <a:avLst/>
          </a:prstGeom>
          <a:noFill/>
          <a:ln w="666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49415833-6757-7646-ABF6-318E75D62D9A}"/>
              </a:ext>
            </a:extLst>
          </p:cNvPr>
          <p:cNvSpPr/>
          <p:nvPr/>
        </p:nvSpPr>
        <p:spPr>
          <a:xfrm>
            <a:off x="10835640" y="3613285"/>
            <a:ext cx="371475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 </a:t>
            </a:r>
            <a:r>
              <a:rPr lang="en-US" dirty="0"/>
              <a:t>Terraform State File</a:t>
            </a:r>
          </a:p>
        </p:txBody>
      </p:sp>
      <p:sp>
        <p:nvSpPr>
          <p:cNvPr id="10" name="Rounded Rectangle 9">
            <a:extLst>
              <a:ext uri="{FF2B5EF4-FFF2-40B4-BE49-F238E27FC236}">
                <a16:creationId xmlns:a16="http://schemas.microsoft.com/office/drawing/2014/main" id="{DB2102C4-7A42-4F4A-BC12-E70228196F72}"/>
              </a:ext>
            </a:extLst>
          </p:cNvPr>
          <p:cNvSpPr/>
          <p:nvPr/>
        </p:nvSpPr>
        <p:spPr>
          <a:xfrm>
            <a:off x="10835640" y="4421584"/>
            <a:ext cx="371475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State File</a:t>
            </a:r>
          </a:p>
        </p:txBody>
      </p:sp>
      <p:cxnSp>
        <p:nvCxnSpPr>
          <p:cNvPr id="12" name="Straight Arrow Connector 11">
            <a:extLst>
              <a:ext uri="{FF2B5EF4-FFF2-40B4-BE49-F238E27FC236}">
                <a16:creationId xmlns:a16="http://schemas.microsoft.com/office/drawing/2014/main" id="{E89BE60B-FBBB-8D4D-8092-B8AA1E995C6A}"/>
              </a:ext>
            </a:extLst>
          </p:cNvPr>
          <p:cNvCxnSpPr>
            <a:stCxn id="9" idx="1"/>
            <a:endCxn id="7" idx="3"/>
          </p:cNvCxnSpPr>
          <p:nvPr/>
        </p:nvCxnSpPr>
        <p:spPr>
          <a:xfrm flipH="1" flipV="1">
            <a:off x="9966960" y="3457575"/>
            <a:ext cx="868680" cy="464320"/>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31D433-26CC-BE41-B718-F81F3C19704D}"/>
              </a:ext>
            </a:extLst>
          </p:cNvPr>
          <p:cNvCxnSpPr>
            <a:stCxn id="10" idx="1"/>
            <a:endCxn id="8" idx="3"/>
          </p:cNvCxnSpPr>
          <p:nvPr/>
        </p:nvCxnSpPr>
        <p:spPr>
          <a:xfrm flipH="1">
            <a:off x="9879330" y="4730194"/>
            <a:ext cx="956310" cy="1977311"/>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7F87EC8-2FDF-9C4C-B335-217FC19C1D7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2667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85951D-9B0A-CF43-B040-B84118586E14}"/>
              </a:ext>
            </a:extLst>
          </p:cNvPr>
          <p:cNvSpPr>
            <a:spLocks noGrp="1"/>
          </p:cNvSpPr>
          <p:nvPr>
            <p:ph type="title"/>
          </p:nvPr>
        </p:nvSpPr>
        <p:spPr>
          <a:xfrm>
            <a:off x="194310" y="99920"/>
            <a:ext cx="14241780" cy="1188851"/>
          </a:xfrm>
        </p:spPr>
        <p:txBody>
          <a:bodyPr>
            <a:normAutofit fontScale="90000"/>
          </a:bodyPr>
          <a:lstStyle/>
          <a:p>
            <a:r>
              <a:rPr lang="en-US" dirty="0"/>
              <a:t>Terraform Remote State Datasource – </a:t>
            </a:r>
            <a:r>
              <a:rPr lang="en-US" dirty="0">
                <a:solidFill>
                  <a:srgbClr val="00B050"/>
                </a:solidFill>
              </a:rPr>
              <a:t>Used in Project-2</a:t>
            </a:r>
          </a:p>
        </p:txBody>
      </p:sp>
      <p:pic>
        <p:nvPicPr>
          <p:cNvPr id="5" name="Picture 4">
            <a:extLst>
              <a:ext uri="{FF2B5EF4-FFF2-40B4-BE49-F238E27FC236}">
                <a16:creationId xmlns:a16="http://schemas.microsoft.com/office/drawing/2014/main" id="{05D893EC-0CF6-054A-B108-6E6D1B5622D2}"/>
              </a:ext>
            </a:extLst>
          </p:cNvPr>
          <p:cNvPicPr>
            <a:picLocks noChangeAspect="1"/>
          </p:cNvPicPr>
          <p:nvPr/>
        </p:nvPicPr>
        <p:blipFill>
          <a:blip r:embed="rId2"/>
          <a:stretch>
            <a:fillRect/>
          </a:stretch>
        </p:blipFill>
        <p:spPr>
          <a:xfrm>
            <a:off x="1313180" y="1631950"/>
            <a:ext cx="12484100" cy="5422900"/>
          </a:xfrm>
          <a:prstGeom prst="rect">
            <a:avLst/>
          </a:prstGeom>
        </p:spPr>
      </p:pic>
      <p:sp>
        <p:nvSpPr>
          <p:cNvPr id="6" name="Subtitle 2">
            <a:extLst>
              <a:ext uri="{FF2B5EF4-FFF2-40B4-BE49-F238E27FC236}">
                <a16:creationId xmlns:a16="http://schemas.microsoft.com/office/drawing/2014/main" id="{FFB5EEB0-3567-7349-B4E6-7AC871E035B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486467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30FC3-164A-1944-9E49-EF105D5E447E}"/>
              </a:ext>
            </a:extLst>
          </p:cNvPr>
          <p:cNvSpPr>
            <a:spLocks noGrp="1"/>
          </p:cNvSpPr>
          <p:nvPr>
            <p:ph type="title"/>
          </p:nvPr>
        </p:nvSpPr>
        <p:spPr/>
        <p:txBody>
          <a:bodyPr>
            <a:normAutofit fontScale="90000"/>
          </a:bodyPr>
          <a:lstStyle/>
          <a:p>
            <a:r>
              <a:rPr lang="en-US" dirty="0"/>
              <a:t>Reference </a:t>
            </a:r>
            <a:r>
              <a:rPr lang="en-US" dirty="0">
                <a:solidFill>
                  <a:srgbClr val="00B050"/>
                </a:solidFill>
              </a:rPr>
              <a:t>Project-1</a:t>
            </a:r>
            <a:r>
              <a:rPr lang="en-US" dirty="0"/>
              <a:t> Output Values in </a:t>
            </a:r>
            <a:r>
              <a:rPr lang="en-US" dirty="0">
                <a:solidFill>
                  <a:srgbClr val="00B050"/>
                </a:solidFill>
              </a:rPr>
              <a:t>Project -2</a:t>
            </a:r>
            <a:r>
              <a:rPr lang="en-US" dirty="0"/>
              <a:t> </a:t>
            </a:r>
          </a:p>
        </p:txBody>
      </p:sp>
      <p:pic>
        <p:nvPicPr>
          <p:cNvPr id="5" name="Picture 4">
            <a:extLst>
              <a:ext uri="{FF2B5EF4-FFF2-40B4-BE49-F238E27FC236}">
                <a16:creationId xmlns:a16="http://schemas.microsoft.com/office/drawing/2014/main" id="{DB4A0548-4504-F94A-A60C-1532226686D2}"/>
              </a:ext>
            </a:extLst>
          </p:cNvPr>
          <p:cNvPicPr>
            <a:picLocks noChangeAspect="1"/>
          </p:cNvPicPr>
          <p:nvPr/>
        </p:nvPicPr>
        <p:blipFill>
          <a:blip r:embed="rId2"/>
          <a:stretch>
            <a:fillRect/>
          </a:stretch>
        </p:blipFill>
        <p:spPr>
          <a:xfrm>
            <a:off x="525780" y="1982382"/>
            <a:ext cx="13293090" cy="4264835"/>
          </a:xfrm>
          <a:prstGeom prst="rect">
            <a:avLst/>
          </a:prstGeom>
        </p:spPr>
      </p:pic>
      <p:sp>
        <p:nvSpPr>
          <p:cNvPr id="6" name="Subtitle 2">
            <a:extLst>
              <a:ext uri="{FF2B5EF4-FFF2-40B4-BE49-F238E27FC236}">
                <a16:creationId xmlns:a16="http://schemas.microsoft.com/office/drawing/2014/main" id="{7F4EAF75-7E3A-5A4A-820F-8DF8F854C14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7412594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27D61D47-CF40-EE44-AA9D-C0FD6D638528}"/>
              </a:ext>
            </a:extLst>
          </p:cNvPr>
          <p:cNvPicPr>
            <a:picLocks noChangeAspect="1"/>
          </p:cNvPicPr>
          <p:nvPr/>
        </p:nvPicPr>
        <p:blipFill>
          <a:blip r:embed="rId2"/>
          <a:stretch>
            <a:fillRect/>
          </a:stretch>
        </p:blipFill>
        <p:spPr>
          <a:xfrm>
            <a:off x="353060" y="850886"/>
            <a:ext cx="4584700" cy="6692900"/>
          </a:xfrm>
          <a:prstGeom prst="rect">
            <a:avLst/>
          </a:prstGeom>
        </p:spPr>
      </p:pic>
      <p:pic>
        <p:nvPicPr>
          <p:cNvPr id="7" name="Picture 6">
            <a:extLst>
              <a:ext uri="{FF2B5EF4-FFF2-40B4-BE49-F238E27FC236}">
                <a16:creationId xmlns:a16="http://schemas.microsoft.com/office/drawing/2014/main" id="{D3C04133-26A4-954C-9BFC-CAFEFC2BA577}"/>
              </a:ext>
            </a:extLst>
          </p:cNvPr>
          <p:cNvPicPr>
            <a:picLocks noChangeAspect="1"/>
          </p:cNvPicPr>
          <p:nvPr/>
        </p:nvPicPr>
        <p:blipFill>
          <a:blip r:embed="rId3"/>
          <a:stretch>
            <a:fillRect/>
          </a:stretch>
        </p:blipFill>
        <p:spPr>
          <a:xfrm>
            <a:off x="4959352" y="4114800"/>
            <a:ext cx="9466580" cy="3348203"/>
          </a:xfrm>
          <a:prstGeom prst="rect">
            <a:avLst/>
          </a:prstGeom>
        </p:spPr>
      </p:pic>
      <p:sp>
        <p:nvSpPr>
          <p:cNvPr id="9" name="Rounded Rectangle 8">
            <a:extLst>
              <a:ext uri="{FF2B5EF4-FFF2-40B4-BE49-F238E27FC236}">
                <a16:creationId xmlns:a16="http://schemas.microsoft.com/office/drawing/2014/main" id="{D9C1A000-335A-974F-9E3F-1F4239BF9673}"/>
              </a:ext>
            </a:extLst>
          </p:cNvPr>
          <p:cNvSpPr/>
          <p:nvPr/>
        </p:nvSpPr>
        <p:spPr>
          <a:xfrm>
            <a:off x="12205247" y="415290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51AA6B70-AD9F-0644-87DA-8B9A0838DDA6}"/>
              </a:ext>
            </a:extLst>
          </p:cNvPr>
          <p:cNvSpPr/>
          <p:nvPr/>
        </p:nvSpPr>
        <p:spPr>
          <a:xfrm>
            <a:off x="491490" y="1208392"/>
            <a:ext cx="2153920" cy="2625775"/>
          </a:xfrm>
          <a:prstGeom prst="roundRect">
            <a:avLst>
              <a:gd name="adj" fmla="val 8176"/>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3693B6B5-D04D-6F41-96C1-EC07A946BAF4}"/>
              </a:ext>
            </a:extLst>
          </p:cNvPr>
          <p:cNvSpPr/>
          <p:nvPr/>
        </p:nvSpPr>
        <p:spPr>
          <a:xfrm>
            <a:off x="491490" y="3931920"/>
            <a:ext cx="4274820" cy="3257550"/>
          </a:xfrm>
          <a:prstGeom prst="roundRect">
            <a:avLst>
              <a:gd name="adj" fmla="val 8176"/>
            </a:avLst>
          </a:prstGeom>
          <a:noFill/>
          <a:ln w="603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45524DF-A9B6-DC40-9369-78CDD84D329E}"/>
              </a:ext>
            </a:extLst>
          </p:cNvPr>
          <p:cNvSpPr/>
          <p:nvPr/>
        </p:nvSpPr>
        <p:spPr>
          <a:xfrm>
            <a:off x="8069580" y="1758686"/>
            <a:ext cx="5201920" cy="61722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Project-1</a:t>
            </a:r>
            <a:r>
              <a:rPr lang="en-US" dirty="0"/>
              <a:t> Terraform Configuration Files</a:t>
            </a:r>
          </a:p>
        </p:txBody>
      </p:sp>
      <p:sp>
        <p:nvSpPr>
          <p:cNvPr id="15" name="Rounded Rectangle 14">
            <a:extLst>
              <a:ext uri="{FF2B5EF4-FFF2-40B4-BE49-F238E27FC236}">
                <a16:creationId xmlns:a16="http://schemas.microsoft.com/office/drawing/2014/main" id="{7686084A-84B4-D448-B504-109763CC0511}"/>
              </a:ext>
            </a:extLst>
          </p:cNvPr>
          <p:cNvSpPr/>
          <p:nvPr/>
        </p:nvSpPr>
        <p:spPr>
          <a:xfrm>
            <a:off x="8069580" y="2566985"/>
            <a:ext cx="5201920" cy="61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Project-2 </a:t>
            </a:r>
            <a:r>
              <a:rPr lang="en-US" dirty="0"/>
              <a:t>Terraform Configuration Files</a:t>
            </a:r>
          </a:p>
        </p:txBody>
      </p:sp>
      <p:cxnSp>
        <p:nvCxnSpPr>
          <p:cNvPr id="16" name="Straight Arrow Connector 15">
            <a:extLst>
              <a:ext uri="{FF2B5EF4-FFF2-40B4-BE49-F238E27FC236}">
                <a16:creationId xmlns:a16="http://schemas.microsoft.com/office/drawing/2014/main" id="{655938E7-71AE-7647-81FA-F182ADAC6175}"/>
              </a:ext>
            </a:extLst>
          </p:cNvPr>
          <p:cNvCxnSpPr>
            <a:stCxn id="14" idx="1"/>
            <a:endCxn id="12" idx="3"/>
          </p:cNvCxnSpPr>
          <p:nvPr/>
        </p:nvCxnSpPr>
        <p:spPr>
          <a:xfrm flipH="1">
            <a:off x="2645410" y="2067296"/>
            <a:ext cx="5424170" cy="453984"/>
          </a:xfrm>
          <a:prstGeom prst="straightConnector1">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5FDA26-5A05-854D-91BF-4CABE4373372}"/>
              </a:ext>
            </a:extLst>
          </p:cNvPr>
          <p:cNvCxnSpPr>
            <a:stCxn id="15" idx="1"/>
            <a:endCxn id="13" idx="3"/>
          </p:cNvCxnSpPr>
          <p:nvPr/>
        </p:nvCxnSpPr>
        <p:spPr>
          <a:xfrm flipH="1">
            <a:off x="4766310" y="2875595"/>
            <a:ext cx="3303270" cy="2685100"/>
          </a:xfrm>
          <a:prstGeom prst="straightConnector1">
            <a:avLst/>
          </a:prstGeom>
          <a:ln w="603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Subtitle 2">
            <a:extLst>
              <a:ext uri="{FF2B5EF4-FFF2-40B4-BE49-F238E27FC236}">
                <a16:creationId xmlns:a16="http://schemas.microsoft.com/office/drawing/2014/main" id="{0E8D7BD0-B6F7-F242-B802-9D1CB95532A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3300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29954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70C0"/>
                </a:solidFill>
              </a:rPr>
              <a:t>State Commands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0287" y="1808019"/>
            <a:ext cx="4627072" cy="462707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45ED4F7-FBAA-1C4E-AD26-42A096A7DD92}"/>
              </a:ext>
            </a:extLst>
          </p:cNvPr>
          <p:cNvPicPr>
            <a:picLocks noChangeAspect="1"/>
          </p:cNvPicPr>
          <p:nvPr/>
        </p:nvPicPr>
        <p:blipFill>
          <a:blip r:embed="rId3"/>
          <a:stretch>
            <a:fillRect/>
          </a:stretch>
        </p:blipFill>
        <p:spPr>
          <a:xfrm>
            <a:off x="78270" y="2545269"/>
            <a:ext cx="3339911" cy="3221684"/>
          </a:xfrm>
          <a:prstGeom prst="rect">
            <a:avLst/>
          </a:prstGeom>
        </p:spPr>
      </p:pic>
      <p:sp>
        <p:nvSpPr>
          <p:cNvPr id="11" name="Subtitle 2">
            <a:extLst>
              <a:ext uri="{FF2B5EF4-FFF2-40B4-BE49-F238E27FC236}">
                <a16:creationId xmlns:a16="http://schemas.microsoft.com/office/drawing/2014/main" id="{5CE99083-E3FD-844B-B934-0767FC4C44F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306351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
        <p:nvSpPr>
          <p:cNvPr id="15" name="Subtitle 2">
            <a:extLst>
              <a:ext uri="{FF2B5EF4-FFF2-40B4-BE49-F238E27FC236}">
                <a16:creationId xmlns:a16="http://schemas.microsoft.com/office/drawing/2014/main" id="{2139C590-991C-114B-B659-4E551CABEA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509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51001"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060DF446-E365-FF4E-8AB7-7D794BD5061B}"/>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F25F34E8-788A-E942-BBAC-88B642C5392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322269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
        <p:nvSpPr>
          <p:cNvPr id="17" name="Subtitle 2">
            <a:extLst>
              <a:ext uri="{FF2B5EF4-FFF2-40B4-BE49-F238E27FC236}">
                <a16:creationId xmlns:a16="http://schemas.microsoft.com/office/drawing/2014/main" id="{2221E5C5-7EBF-1E40-A88D-8DCEC82FF2F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
        <p:nvSpPr>
          <p:cNvPr id="17" name="Subtitle 2">
            <a:extLst>
              <a:ext uri="{FF2B5EF4-FFF2-40B4-BE49-F238E27FC236}">
                <a16:creationId xmlns:a16="http://schemas.microsoft.com/office/drawing/2014/main" id="{4217BB2F-5217-0449-8AB5-2C5DF30208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3" name="Picture 2">
            <a:extLst>
              <a:ext uri="{FF2B5EF4-FFF2-40B4-BE49-F238E27FC236}">
                <a16:creationId xmlns:a16="http://schemas.microsoft.com/office/drawing/2014/main" id="{AF103515-042D-5B4F-A68F-A47D48D8B83F}"/>
              </a:ext>
            </a:extLst>
          </p:cNvPr>
          <p:cNvPicPr>
            <a:picLocks noChangeAspect="1"/>
          </p:cNvPicPr>
          <p:nvPr/>
        </p:nvPicPr>
        <p:blipFill>
          <a:blip r:embed="rId2"/>
          <a:stretch>
            <a:fillRect/>
          </a:stretch>
        </p:blipFill>
        <p:spPr>
          <a:xfrm>
            <a:off x="413957" y="994410"/>
            <a:ext cx="4109845" cy="6537960"/>
          </a:xfrm>
          <a:prstGeom prst="rect">
            <a:avLst/>
          </a:prstGeom>
        </p:spPr>
      </p:pic>
      <p:pic>
        <p:nvPicPr>
          <p:cNvPr id="6" name="Picture 5">
            <a:extLst>
              <a:ext uri="{FF2B5EF4-FFF2-40B4-BE49-F238E27FC236}">
                <a16:creationId xmlns:a16="http://schemas.microsoft.com/office/drawing/2014/main" id="{653BD86F-5FC9-4045-B0B5-C6141E34BD53}"/>
              </a:ext>
            </a:extLst>
          </p:cNvPr>
          <p:cNvPicPr>
            <a:picLocks noChangeAspect="1"/>
          </p:cNvPicPr>
          <p:nvPr/>
        </p:nvPicPr>
        <p:blipFill>
          <a:blip r:embed="rId3"/>
          <a:stretch>
            <a:fillRect/>
          </a:stretch>
        </p:blipFill>
        <p:spPr>
          <a:xfrm>
            <a:off x="4768668" y="2151737"/>
            <a:ext cx="9105718" cy="5129835"/>
          </a:xfrm>
          <a:prstGeom prst="rect">
            <a:avLst/>
          </a:prstGeom>
        </p:spPr>
      </p:pic>
      <p:sp>
        <p:nvSpPr>
          <p:cNvPr id="11" name="Rounded Rectangle 10">
            <a:extLst>
              <a:ext uri="{FF2B5EF4-FFF2-40B4-BE49-F238E27FC236}">
                <a16:creationId xmlns:a16="http://schemas.microsoft.com/office/drawing/2014/main" id="{8264DD0D-8D9A-034D-BD08-15045B3489AC}"/>
              </a:ext>
            </a:extLst>
          </p:cNvPr>
          <p:cNvSpPr/>
          <p:nvPr/>
        </p:nvSpPr>
        <p:spPr>
          <a:xfrm>
            <a:off x="11653701" y="2162925"/>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2">
            <a:extLst>
              <a:ext uri="{FF2B5EF4-FFF2-40B4-BE49-F238E27FC236}">
                <a16:creationId xmlns:a16="http://schemas.microsoft.com/office/drawing/2014/main" id="{6C30670D-AEA9-B047-A8E5-EE228DE1CE2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1126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50C20-8BDD-444C-A400-04E8E14BDB23}"/>
              </a:ext>
            </a:extLst>
          </p:cNvPr>
          <p:cNvSpPr>
            <a:spLocks noGrp="1"/>
          </p:cNvSpPr>
          <p:nvPr>
            <p:ph type="title"/>
          </p:nvPr>
        </p:nvSpPr>
        <p:spPr>
          <a:xfrm>
            <a:off x="1005840" y="173933"/>
            <a:ext cx="12618720" cy="1188851"/>
          </a:xfrm>
        </p:spPr>
        <p:txBody>
          <a:bodyPr>
            <a:normAutofit/>
          </a:bodyPr>
          <a:lstStyle/>
          <a:p>
            <a:r>
              <a:rPr lang="en-US" b="1" dirty="0"/>
              <a:t>Terraform Local Values -  </a:t>
            </a:r>
            <a:r>
              <a:rPr lang="en-US" b="1" dirty="0">
                <a:solidFill>
                  <a:srgbClr val="C00000"/>
                </a:solidFill>
              </a:rPr>
              <a:t>Demos</a:t>
            </a:r>
          </a:p>
        </p:txBody>
      </p:sp>
      <p:pic>
        <p:nvPicPr>
          <p:cNvPr id="5" name="Picture 4">
            <a:extLst>
              <a:ext uri="{FF2B5EF4-FFF2-40B4-BE49-F238E27FC236}">
                <a16:creationId xmlns:a16="http://schemas.microsoft.com/office/drawing/2014/main" id="{32F7243D-08AB-F14B-841A-1E985C88AD51}"/>
              </a:ext>
            </a:extLst>
          </p:cNvPr>
          <p:cNvPicPr>
            <a:picLocks noChangeAspect="1"/>
          </p:cNvPicPr>
          <p:nvPr/>
        </p:nvPicPr>
        <p:blipFill>
          <a:blip r:embed="rId2"/>
          <a:stretch>
            <a:fillRect/>
          </a:stretch>
        </p:blipFill>
        <p:spPr>
          <a:xfrm>
            <a:off x="4937760" y="1875178"/>
            <a:ext cx="9086541" cy="5353635"/>
          </a:xfrm>
          <a:prstGeom prst="rect">
            <a:avLst/>
          </a:prstGeom>
        </p:spPr>
      </p:pic>
      <p:pic>
        <p:nvPicPr>
          <p:cNvPr id="6" name="Picture 5">
            <a:extLst>
              <a:ext uri="{FF2B5EF4-FFF2-40B4-BE49-F238E27FC236}">
                <a16:creationId xmlns:a16="http://schemas.microsoft.com/office/drawing/2014/main" id="{DBF4EA05-09AB-DA48-B61F-6C958E22147F}"/>
              </a:ext>
            </a:extLst>
          </p:cNvPr>
          <p:cNvPicPr>
            <a:picLocks noChangeAspect="1"/>
          </p:cNvPicPr>
          <p:nvPr/>
        </p:nvPicPr>
        <p:blipFill>
          <a:blip r:embed="rId3"/>
          <a:stretch>
            <a:fillRect/>
          </a:stretch>
        </p:blipFill>
        <p:spPr>
          <a:xfrm>
            <a:off x="157356" y="2056446"/>
            <a:ext cx="4368800" cy="4991100"/>
          </a:xfrm>
          <a:prstGeom prst="rect">
            <a:avLst/>
          </a:prstGeom>
        </p:spPr>
      </p:pic>
      <p:sp>
        <p:nvSpPr>
          <p:cNvPr id="7" name="Rounded Rectangle 6">
            <a:extLst>
              <a:ext uri="{FF2B5EF4-FFF2-40B4-BE49-F238E27FC236}">
                <a16:creationId xmlns:a16="http://schemas.microsoft.com/office/drawing/2014/main" id="{9215E677-A15E-CC46-912D-87CED787156C}"/>
              </a:ext>
            </a:extLst>
          </p:cNvPr>
          <p:cNvSpPr/>
          <p:nvPr/>
        </p:nvSpPr>
        <p:spPr>
          <a:xfrm>
            <a:off x="5475249" y="1875178"/>
            <a:ext cx="2854712"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1EF07E9-754B-0946-909E-7633E5E21243}"/>
              </a:ext>
            </a:extLst>
          </p:cNvPr>
          <p:cNvSpPr/>
          <p:nvPr/>
        </p:nvSpPr>
        <p:spPr>
          <a:xfrm>
            <a:off x="5475248" y="3911619"/>
            <a:ext cx="3958683" cy="66730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7ECC5555-EF43-964B-8401-EE7673A8486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68047112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345261" y="293965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FD4EE7-6F40-0144-BC59-240E85DE9CA1}"/>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71829955-82B0-9E49-AB79-79FE1BAC4DE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596678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
        <p:nvSpPr>
          <p:cNvPr id="13" name="Subtitle 2">
            <a:extLst>
              <a:ext uri="{FF2B5EF4-FFF2-40B4-BE49-F238E27FC236}">
                <a16:creationId xmlns:a16="http://schemas.microsoft.com/office/drawing/2014/main" id="{00CF3973-7C22-574A-A28A-AA668C17737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46E8E06F-042D-9143-83B3-F96EEF6B88C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pic>
        <p:nvPicPr>
          <p:cNvPr id="3" name="Picture 2">
            <a:extLst>
              <a:ext uri="{FF2B5EF4-FFF2-40B4-BE49-F238E27FC236}">
                <a16:creationId xmlns:a16="http://schemas.microsoft.com/office/drawing/2014/main" id="{BA24B261-9B41-544C-8E11-678D9943B0C2}"/>
              </a:ext>
            </a:extLst>
          </p:cNvPr>
          <p:cNvPicPr>
            <a:picLocks noChangeAspect="1"/>
          </p:cNvPicPr>
          <p:nvPr/>
        </p:nvPicPr>
        <p:blipFill>
          <a:blip r:embed="rId2"/>
          <a:stretch>
            <a:fillRect/>
          </a:stretch>
        </p:blipFill>
        <p:spPr>
          <a:xfrm>
            <a:off x="131717" y="3532229"/>
            <a:ext cx="13954919" cy="3268621"/>
          </a:xfrm>
          <a:prstGeom prst="rect">
            <a:avLst/>
          </a:prstGeom>
        </p:spPr>
      </p:pic>
      <p:sp>
        <p:nvSpPr>
          <p:cNvPr id="8" name="Subtitle 2">
            <a:extLst>
              <a:ext uri="{FF2B5EF4-FFF2-40B4-BE49-F238E27FC236}">
                <a16:creationId xmlns:a16="http://schemas.microsoft.com/office/drawing/2014/main" id="{36012EE2-2615-B046-A3C0-101D52B898C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342900" y="125799"/>
            <a:ext cx="6415243"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49953" y="2060163"/>
            <a:ext cx="6297929" cy="797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191297" y="3159675"/>
            <a:ext cx="6415243" cy="2542717"/>
          </a:xfrm>
          <a:prstGeom prst="roundRect">
            <a:avLst>
              <a:gd name="adj" fmla="val 902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3" name="Picture 2">
            <a:extLst>
              <a:ext uri="{FF2B5EF4-FFF2-40B4-BE49-F238E27FC236}">
                <a16:creationId xmlns:a16="http://schemas.microsoft.com/office/drawing/2014/main" id="{BDF3F340-C236-C841-AC89-5F9108287072}"/>
              </a:ext>
            </a:extLst>
          </p:cNvPr>
          <p:cNvPicPr>
            <a:picLocks noChangeAspect="1"/>
          </p:cNvPicPr>
          <p:nvPr/>
        </p:nvPicPr>
        <p:blipFill>
          <a:blip r:embed="rId2"/>
          <a:stretch>
            <a:fillRect/>
          </a:stretch>
        </p:blipFill>
        <p:spPr>
          <a:xfrm>
            <a:off x="7164125" y="644788"/>
            <a:ext cx="7267534" cy="6711423"/>
          </a:xfrm>
          <a:prstGeom prst="rect">
            <a:avLst/>
          </a:prstGeom>
        </p:spPr>
      </p:pic>
      <p:sp>
        <p:nvSpPr>
          <p:cNvPr id="7" name="Subtitle 2">
            <a:extLst>
              <a:ext uri="{FF2B5EF4-FFF2-40B4-BE49-F238E27FC236}">
                <a16:creationId xmlns:a16="http://schemas.microsoft.com/office/drawing/2014/main" id="{40F77B8E-8AB1-CC42-BF66-0D38C719EFC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5" name="Picture 4">
            <a:extLst>
              <a:ext uri="{FF2B5EF4-FFF2-40B4-BE49-F238E27FC236}">
                <a16:creationId xmlns:a16="http://schemas.microsoft.com/office/drawing/2014/main" id="{90A89AAA-C4BC-D64C-9E65-66B5914406AF}"/>
              </a:ext>
            </a:extLst>
          </p:cNvPr>
          <p:cNvPicPr>
            <a:picLocks noChangeAspect="1"/>
          </p:cNvPicPr>
          <p:nvPr/>
        </p:nvPicPr>
        <p:blipFill>
          <a:blip r:embed="rId2"/>
          <a:stretch>
            <a:fillRect/>
          </a:stretch>
        </p:blipFill>
        <p:spPr>
          <a:xfrm>
            <a:off x="1005840" y="2476356"/>
            <a:ext cx="13247370" cy="3863816"/>
          </a:xfrm>
          <a:prstGeom prst="rect">
            <a:avLst/>
          </a:prstGeom>
        </p:spPr>
      </p:pic>
      <p:sp>
        <p:nvSpPr>
          <p:cNvPr id="7" name="Rounded Rectangle 6">
            <a:extLst>
              <a:ext uri="{FF2B5EF4-FFF2-40B4-BE49-F238E27FC236}">
                <a16:creationId xmlns:a16="http://schemas.microsoft.com/office/drawing/2014/main" id="{36A13472-EE1E-3245-AE16-D7D8322D8C15}"/>
              </a:ext>
            </a:extLst>
          </p:cNvPr>
          <p:cNvSpPr/>
          <p:nvPr/>
        </p:nvSpPr>
        <p:spPr>
          <a:xfrm>
            <a:off x="271307" y="6697980"/>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Creation Time Provisioner (by default)</a:t>
            </a:r>
          </a:p>
        </p:txBody>
      </p:sp>
      <p:sp>
        <p:nvSpPr>
          <p:cNvPr id="10" name="Rounded Rectangle 9">
            <a:extLst>
              <a:ext uri="{FF2B5EF4-FFF2-40B4-BE49-F238E27FC236}">
                <a16:creationId xmlns:a16="http://schemas.microsoft.com/office/drawing/2014/main" id="{36F7BD72-E4A7-B64A-8410-A12D75FAD670}"/>
              </a:ext>
            </a:extLst>
          </p:cNvPr>
          <p:cNvSpPr/>
          <p:nvPr/>
        </p:nvSpPr>
        <p:spPr>
          <a:xfrm>
            <a:off x="7521737" y="6671644"/>
            <a:ext cx="6495253" cy="78867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Destroy Time Provisioner (when = destroy)</a:t>
            </a:r>
          </a:p>
        </p:txBody>
      </p:sp>
      <p:sp>
        <p:nvSpPr>
          <p:cNvPr id="11" name="Subtitle 2">
            <a:extLst>
              <a:ext uri="{FF2B5EF4-FFF2-40B4-BE49-F238E27FC236}">
                <a16:creationId xmlns:a16="http://schemas.microsoft.com/office/drawing/2014/main" id="{B1D8C8C4-7137-B546-96C7-60D9D8208FF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7" grpId="0" animBg="1"/>
      <p:bldP spid="10"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3" name="Picture 2">
            <a:extLst>
              <a:ext uri="{FF2B5EF4-FFF2-40B4-BE49-F238E27FC236}">
                <a16:creationId xmlns:a16="http://schemas.microsoft.com/office/drawing/2014/main" id="{FB8B2591-B4D2-BE44-B788-3E55F29128D0}"/>
              </a:ext>
            </a:extLst>
          </p:cNvPr>
          <p:cNvPicPr>
            <a:picLocks noChangeAspect="1"/>
          </p:cNvPicPr>
          <p:nvPr/>
        </p:nvPicPr>
        <p:blipFill>
          <a:blip r:embed="rId2"/>
          <a:stretch>
            <a:fillRect/>
          </a:stretch>
        </p:blipFill>
        <p:spPr>
          <a:xfrm>
            <a:off x="777240" y="2780922"/>
            <a:ext cx="13075920" cy="4638005"/>
          </a:xfrm>
          <a:prstGeom prst="rect">
            <a:avLst/>
          </a:prstGeom>
        </p:spPr>
      </p:pic>
      <p:sp>
        <p:nvSpPr>
          <p:cNvPr id="7" name="Subtitle 2">
            <a:extLst>
              <a:ext uri="{FF2B5EF4-FFF2-40B4-BE49-F238E27FC236}">
                <a16:creationId xmlns:a16="http://schemas.microsoft.com/office/drawing/2014/main" id="{09E4D923-06D2-EE46-BEF5-83EDCD877D1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3" name="Picture 2">
            <a:extLst>
              <a:ext uri="{FF2B5EF4-FFF2-40B4-BE49-F238E27FC236}">
                <a16:creationId xmlns:a16="http://schemas.microsoft.com/office/drawing/2014/main" id="{7BB097EF-065C-9C4A-97C8-B4F06BD3B6E9}"/>
              </a:ext>
            </a:extLst>
          </p:cNvPr>
          <p:cNvPicPr>
            <a:picLocks noChangeAspect="1"/>
          </p:cNvPicPr>
          <p:nvPr/>
        </p:nvPicPr>
        <p:blipFill>
          <a:blip r:embed="rId2"/>
          <a:stretch>
            <a:fillRect/>
          </a:stretch>
        </p:blipFill>
        <p:spPr>
          <a:xfrm>
            <a:off x="2172994" y="3921014"/>
            <a:ext cx="10615354" cy="2740494"/>
          </a:xfrm>
          <a:prstGeom prst="rect">
            <a:avLst/>
          </a:prstGeom>
        </p:spPr>
      </p:pic>
      <p:sp>
        <p:nvSpPr>
          <p:cNvPr id="7" name="Subtitle 2">
            <a:extLst>
              <a:ext uri="{FF2B5EF4-FFF2-40B4-BE49-F238E27FC236}">
                <a16:creationId xmlns:a16="http://schemas.microsoft.com/office/drawing/2014/main" id="{A58D060F-E6B1-5541-9BD1-0EF78CE6FF6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5" name="Picture 4">
            <a:extLst>
              <a:ext uri="{FF2B5EF4-FFF2-40B4-BE49-F238E27FC236}">
                <a16:creationId xmlns:a16="http://schemas.microsoft.com/office/drawing/2014/main" id="{1F3F0A7D-6820-4A48-944A-8A30E507A4C0}"/>
              </a:ext>
            </a:extLst>
          </p:cNvPr>
          <p:cNvPicPr>
            <a:picLocks noChangeAspect="1"/>
          </p:cNvPicPr>
          <p:nvPr/>
        </p:nvPicPr>
        <p:blipFill>
          <a:blip r:embed="rId2"/>
          <a:stretch>
            <a:fillRect/>
          </a:stretch>
        </p:blipFill>
        <p:spPr>
          <a:xfrm>
            <a:off x="2292626" y="920865"/>
            <a:ext cx="9606004" cy="6089536"/>
          </a:xfrm>
          <a:prstGeom prst="rect">
            <a:avLst/>
          </a:prstGeom>
        </p:spPr>
      </p:pic>
      <p:sp>
        <p:nvSpPr>
          <p:cNvPr id="6" name="Subtitle 2">
            <a:extLst>
              <a:ext uri="{FF2B5EF4-FFF2-40B4-BE49-F238E27FC236}">
                <a16:creationId xmlns:a16="http://schemas.microsoft.com/office/drawing/2014/main" id="{34308BDC-C9B2-0D4D-911A-62AECDD9B6F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07153979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pic>
        <p:nvPicPr>
          <p:cNvPr id="3" name="Picture 2">
            <a:extLst>
              <a:ext uri="{FF2B5EF4-FFF2-40B4-BE49-F238E27FC236}">
                <a16:creationId xmlns:a16="http://schemas.microsoft.com/office/drawing/2014/main" id="{59C69339-0495-0244-8F14-77E2D6303BA9}"/>
              </a:ext>
            </a:extLst>
          </p:cNvPr>
          <p:cNvPicPr>
            <a:picLocks noChangeAspect="1"/>
          </p:cNvPicPr>
          <p:nvPr/>
        </p:nvPicPr>
        <p:blipFill>
          <a:blip r:embed="rId2"/>
          <a:stretch>
            <a:fillRect/>
          </a:stretch>
        </p:blipFill>
        <p:spPr>
          <a:xfrm>
            <a:off x="502920" y="2715774"/>
            <a:ext cx="13624560" cy="2798052"/>
          </a:xfrm>
          <a:prstGeom prst="rect">
            <a:avLst/>
          </a:prstGeom>
        </p:spPr>
      </p:pic>
      <p:sp>
        <p:nvSpPr>
          <p:cNvPr id="5" name="Subtitle 2">
            <a:extLst>
              <a:ext uri="{FF2B5EF4-FFF2-40B4-BE49-F238E27FC236}">
                <a16:creationId xmlns:a16="http://schemas.microsoft.com/office/drawing/2014/main" id="{9731BB8D-C03D-B542-8583-36156977D8F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18235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B626E982-0E12-DA4E-B2AB-F834320B9217}"/>
              </a:ext>
            </a:extLst>
          </p:cNvPr>
          <p:cNvSpPr/>
          <p:nvPr/>
        </p:nvSpPr>
        <p:spPr>
          <a:xfrm>
            <a:off x="349955" y="295683"/>
            <a:ext cx="13746878" cy="118855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3" name="Rounded Rectangle 2">
            <a:extLst>
              <a:ext uri="{FF2B5EF4-FFF2-40B4-BE49-F238E27FC236}">
                <a16:creationId xmlns:a16="http://schemas.microsoft.com/office/drawing/2014/main" id="{32B77666-7D68-7640-8746-4251E32DDEC9}"/>
              </a:ext>
            </a:extLst>
          </p:cNvPr>
          <p:cNvSpPr/>
          <p:nvPr/>
        </p:nvSpPr>
        <p:spPr>
          <a:xfrm>
            <a:off x="349955" y="196426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Basics</a:t>
            </a:r>
          </a:p>
        </p:txBody>
      </p:sp>
      <p:sp>
        <p:nvSpPr>
          <p:cNvPr id="8" name="Rounded Rectangle 7">
            <a:extLst>
              <a:ext uri="{FF2B5EF4-FFF2-40B4-BE49-F238E27FC236}">
                <a16:creationId xmlns:a16="http://schemas.microsoft.com/office/drawing/2014/main" id="{BEB4A6B5-C72B-8F44-BDE2-3B623BBBBB9C}"/>
              </a:ext>
            </a:extLst>
          </p:cNvPr>
          <p:cNvSpPr/>
          <p:nvPr/>
        </p:nvSpPr>
        <p:spPr>
          <a:xfrm>
            <a:off x="349955" y="300613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Desired and Current States</a:t>
            </a:r>
          </a:p>
        </p:txBody>
      </p:sp>
      <p:sp>
        <p:nvSpPr>
          <p:cNvPr id="9" name="Rounded Rectangle 8">
            <a:extLst>
              <a:ext uri="{FF2B5EF4-FFF2-40B4-BE49-F238E27FC236}">
                <a16:creationId xmlns:a16="http://schemas.microsoft.com/office/drawing/2014/main" id="{4782980A-24F1-7F4A-8604-3D59142EFA72}"/>
              </a:ext>
            </a:extLst>
          </p:cNvPr>
          <p:cNvSpPr/>
          <p:nvPr/>
        </p:nvSpPr>
        <p:spPr>
          <a:xfrm>
            <a:off x="349955" y="404799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Storage and Locking</a:t>
            </a:r>
          </a:p>
        </p:txBody>
      </p:sp>
      <p:sp>
        <p:nvSpPr>
          <p:cNvPr id="11" name="Rounded Rectangle 10">
            <a:extLst>
              <a:ext uri="{FF2B5EF4-FFF2-40B4-BE49-F238E27FC236}">
                <a16:creationId xmlns:a16="http://schemas.microsoft.com/office/drawing/2014/main" id="{EDCF5125-14D8-F04B-8B05-F5F3B155A83C}"/>
              </a:ext>
            </a:extLst>
          </p:cNvPr>
          <p:cNvSpPr/>
          <p:nvPr/>
        </p:nvSpPr>
        <p:spPr>
          <a:xfrm>
            <a:off x="349955" y="5089861"/>
            <a:ext cx="9934223" cy="8240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Commands</a:t>
            </a:r>
          </a:p>
        </p:txBody>
      </p:sp>
      <p:sp>
        <p:nvSpPr>
          <p:cNvPr id="12" name="Rounded Rectangle 11">
            <a:extLst>
              <a:ext uri="{FF2B5EF4-FFF2-40B4-BE49-F238E27FC236}">
                <a16:creationId xmlns:a16="http://schemas.microsoft.com/office/drawing/2014/main" id="{406B7429-548F-554F-AE24-0B3988E76F33}"/>
              </a:ext>
            </a:extLst>
          </p:cNvPr>
          <p:cNvSpPr/>
          <p:nvPr/>
        </p:nvSpPr>
        <p:spPr>
          <a:xfrm>
            <a:off x="349955" y="6131726"/>
            <a:ext cx="9934223" cy="82408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Remote State Datasource</a:t>
            </a:r>
          </a:p>
        </p:txBody>
      </p:sp>
      <p:sp>
        <p:nvSpPr>
          <p:cNvPr id="4" name="Oval 3">
            <a:extLst>
              <a:ext uri="{FF2B5EF4-FFF2-40B4-BE49-F238E27FC236}">
                <a16:creationId xmlns:a16="http://schemas.microsoft.com/office/drawing/2014/main" id="{9420B97E-BFB4-C547-8A19-EC10B0A9586D}"/>
              </a:ext>
            </a:extLst>
          </p:cNvPr>
          <p:cNvSpPr/>
          <p:nvPr/>
        </p:nvSpPr>
        <p:spPr>
          <a:xfrm>
            <a:off x="10848622" y="3468977"/>
            <a:ext cx="3510845" cy="208373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Demos</a:t>
            </a:r>
          </a:p>
        </p:txBody>
      </p:sp>
      <p:sp>
        <p:nvSpPr>
          <p:cNvPr id="13" name="Subtitle 2">
            <a:extLst>
              <a:ext uri="{FF2B5EF4-FFF2-40B4-BE49-F238E27FC236}">
                <a16:creationId xmlns:a16="http://schemas.microsoft.com/office/drawing/2014/main" id="{001C63AE-33AF-0643-A884-85AA25C885D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142411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3" name="Picture 2">
            <a:extLst>
              <a:ext uri="{FF2B5EF4-FFF2-40B4-BE49-F238E27FC236}">
                <a16:creationId xmlns:a16="http://schemas.microsoft.com/office/drawing/2014/main" id="{CFB7289C-D1DF-9841-81FA-5F8427A7791A}"/>
              </a:ext>
            </a:extLst>
          </p:cNvPr>
          <p:cNvPicPr>
            <a:picLocks noChangeAspect="1"/>
          </p:cNvPicPr>
          <p:nvPr/>
        </p:nvPicPr>
        <p:blipFill>
          <a:blip r:embed="rId2"/>
          <a:stretch>
            <a:fillRect/>
          </a:stretch>
        </p:blipFill>
        <p:spPr>
          <a:xfrm>
            <a:off x="291702" y="1187658"/>
            <a:ext cx="4013200" cy="4102100"/>
          </a:xfrm>
          <a:prstGeom prst="rect">
            <a:avLst/>
          </a:prstGeom>
        </p:spPr>
      </p:pic>
      <p:pic>
        <p:nvPicPr>
          <p:cNvPr id="9" name="Picture 8">
            <a:extLst>
              <a:ext uri="{FF2B5EF4-FFF2-40B4-BE49-F238E27FC236}">
                <a16:creationId xmlns:a16="http://schemas.microsoft.com/office/drawing/2014/main" id="{DB027091-9B18-EF47-8FEF-9D202DD9C7BF}"/>
              </a:ext>
            </a:extLst>
          </p:cNvPr>
          <p:cNvPicPr>
            <a:picLocks noChangeAspect="1"/>
          </p:cNvPicPr>
          <p:nvPr/>
        </p:nvPicPr>
        <p:blipFill>
          <a:blip r:embed="rId3"/>
          <a:stretch>
            <a:fillRect/>
          </a:stretch>
        </p:blipFill>
        <p:spPr>
          <a:xfrm>
            <a:off x="2720340" y="5527040"/>
            <a:ext cx="9932670" cy="1661254"/>
          </a:xfrm>
          <a:prstGeom prst="rect">
            <a:avLst/>
          </a:prstGeom>
        </p:spPr>
      </p:pic>
      <p:sp>
        <p:nvSpPr>
          <p:cNvPr id="10" name="Rounded Rectangle 9">
            <a:extLst>
              <a:ext uri="{FF2B5EF4-FFF2-40B4-BE49-F238E27FC236}">
                <a16:creationId xmlns:a16="http://schemas.microsoft.com/office/drawing/2014/main" id="{0CAF12C2-C3CB-8542-8457-9099E95BCD6A}"/>
              </a:ext>
            </a:extLst>
          </p:cNvPr>
          <p:cNvSpPr/>
          <p:nvPr/>
        </p:nvSpPr>
        <p:spPr>
          <a:xfrm>
            <a:off x="10595275" y="5764434"/>
            <a:ext cx="1886220" cy="1276446"/>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02833BFC-BF3A-4C48-AD3C-C09E30B710E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360152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2245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8E18CB-E63A-4B49-A823-BB437DC1CA79}"/>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B5FC4FC6-68B3-8E43-9B37-B33FE387B51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39776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
        <p:nvSpPr>
          <p:cNvPr id="14" name="Subtitle 2">
            <a:extLst>
              <a:ext uri="{FF2B5EF4-FFF2-40B4-BE49-F238E27FC236}">
                <a16:creationId xmlns:a16="http://schemas.microsoft.com/office/drawing/2014/main" id="{5E9DD7F9-CC64-0A4D-9FF7-454C7EFC80F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
        <p:nvSpPr>
          <p:cNvPr id="8" name="Subtitle 2">
            <a:extLst>
              <a:ext uri="{FF2B5EF4-FFF2-40B4-BE49-F238E27FC236}">
                <a16:creationId xmlns:a16="http://schemas.microsoft.com/office/drawing/2014/main" id="{72087D50-0F05-2A4F-9491-6142875ED5E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549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
        <p:nvSpPr>
          <p:cNvPr id="9" name="Subtitle 2">
            <a:extLst>
              <a:ext uri="{FF2B5EF4-FFF2-40B4-BE49-F238E27FC236}">
                <a16:creationId xmlns:a16="http://schemas.microsoft.com/office/drawing/2014/main" id="{2B418391-B40D-B745-A9BF-C4E00A27D1F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4622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
        <p:nvSpPr>
          <p:cNvPr id="8" name="Subtitle 2">
            <a:extLst>
              <a:ext uri="{FF2B5EF4-FFF2-40B4-BE49-F238E27FC236}">
                <a16:creationId xmlns:a16="http://schemas.microsoft.com/office/drawing/2014/main" id="{6E3D3302-8B0D-E44B-9ED6-C5795AFD60F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7560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sp>
        <p:nvSpPr>
          <p:cNvPr id="8" name="Subtitle 2">
            <a:extLst>
              <a:ext uri="{FF2B5EF4-FFF2-40B4-BE49-F238E27FC236}">
                <a16:creationId xmlns:a16="http://schemas.microsoft.com/office/drawing/2014/main" id="{68011AE5-6122-5E4E-A36C-2E97119181F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2AEB664C-4BB5-F345-A9AE-12FC9F8E8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2313" y="2739334"/>
            <a:ext cx="7721600" cy="2720561"/>
          </a:xfrm>
          <a:prstGeom prst="rect">
            <a:avLst/>
          </a:prstGeom>
        </p:spPr>
      </p:pic>
    </p:spTree>
    <p:extLst>
      <p:ext uri="{BB962C8B-B14F-4D97-AF65-F5344CB8AC3E}">
        <p14:creationId xmlns:p14="http://schemas.microsoft.com/office/powerpoint/2010/main" val="31406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5295347" y="4812004"/>
            <a:ext cx="5054601" cy="2026118"/>
          </a:xfrm>
          <a:prstGeom prst="rect">
            <a:avLst/>
          </a:prstGeom>
        </p:spPr>
      </p:pic>
      <p:sp>
        <p:nvSpPr>
          <p:cNvPr id="8" name="Subtitle 2">
            <a:extLst>
              <a:ext uri="{FF2B5EF4-FFF2-40B4-BE49-F238E27FC236}">
                <a16:creationId xmlns:a16="http://schemas.microsoft.com/office/drawing/2014/main" id="{0EE35982-A2D6-6344-A6C7-47A1ED83E21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5" name="Picture 4">
            <a:extLst>
              <a:ext uri="{FF2B5EF4-FFF2-40B4-BE49-F238E27FC236}">
                <a16:creationId xmlns:a16="http://schemas.microsoft.com/office/drawing/2014/main" id="{CF2B8704-2D75-544C-96B5-B1F6BB3D07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5347" y="2920531"/>
            <a:ext cx="7670800" cy="1473200"/>
          </a:xfrm>
          <a:prstGeom prst="rect">
            <a:avLst/>
          </a:prstGeom>
        </p:spPr>
      </p:pic>
    </p:spTree>
    <p:extLst>
      <p:ext uri="{BB962C8B-B14F-4D97-AF65-F5344CB8AC3E}">
        <p14:creationId xmlns:p14="http://schemas.microsoft.com/office/powerpoint/2010/main" val="155600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2"/>
          <a:stretch>
            <a:fillRect/>
          </a:stretch>
        </p:blipFill>
        <p:spPr>
          <a:xfrm>
            <a:off x="321075" y="4246616"/>
            <a:ext cx="6132229" cy="2962568"/>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1317114" y="5248304"/>
            <a:ext cx="2631162" cy="9319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sp>
        <p:nvSpPr>
          <p:cNvPr id="9" name="Subtitle 2">
            <a:extLst>
              <a:ext uri="{FF2B5EF4-FFF2-40B4-BE49-F238E27FC236}">
                <a16:creationId xmlns:a16="http://schemas.microsoft.com/office/drawing/2014/main" id="{1E2C54C7-6A85-DE4B-81C2-18FF0A9DD62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4" name="Picture 3">
            <a:extLst>
              <a:ext uri="{FF2B5EF4-FFF2-40B4-BE49-F238E27FC236}">
                <a16:creationId xmlns:a16="http://schemas.microsoft.com/office/drawing/2014/main" id="{891FC817-B857-2742-B589-D68C2AEFD0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068" y="2331058"/>
            <a:ext cx="6718300" cy="2171700"/>
          </a:xfrm>
          <a:prstGeom prst="rect">
            <a:avLst/>
          </a:prstGeom>
        </p:spPr>
      </p:pic>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pic>
        <p:nvPicPr>
          <p:cNvPr id="3" name="Picture 2">
            <a:extLst>
              <a:ext uri="{FF2B5EF4-FFF2-40B4-BE49-F238E27FC236}">
                <a16:creationId xmlns:a16="http://schemas.microsoft.com/office/drawing/2014/main" id="{F66346B9-F5BE-2740-BC52-4E55A829AC80}"/>
              </a:ext>
            </a:extLst>
          </p:cNvPr>
          <p:cNvPicPr>
            <a:picLocks noChangeAspect="1"/>
          </p:cNvPicPr>
          <p:nvPr/>
        </p:nvPicPr>
        <p:blipFill>
          <a:blip r:embed="rId2"/>
          <a:stretch>
            <a:fillRect/>
          </a:stretch>
        </p:blipFill>
        <p:spPr>
          <a:xfrm>
            <a:off x="246533" y="1083722"/>
            <a:ext cx="5270500" cy="6375400"/>
          </a:xfrm>
          <a:prstGeom prst="rect">
            <a:avLst/>
          </a:prstGeom>
        </p:spPr>
      </p:pic>
      <p:pic>
        <p:nvPicPr>
          <p:cNvPr id="9" name="Picture 8">
            <a:extLst>
              <a:ext uri="{FF2B5EF4-FFF2-40B4-BE49-F238E27FC236}">
                <a16:creationId xmlns:a16="http://schemas.microsoft.com/office/drawing/2014/main" id="{D54D22C2-8B33-D045-8C34-D3A2FF349FFD}"/>
              </a:ext>
            </a:extLst>
          </p:cNvPr>
          <p:cNvPicPr>
            <a:picLocks noChangeAspect="1"/>
          </p:cNvPicPr>
          <p:nvPr/>
        </p:nvPicPr>
        <p:blipFill>
          <a:blip r:embed="rId3"/>
          <a:stretch>
            <a:fillRect/>
          </a:stretch>
        </p:blipFill>
        <p:spPr>
          <a:xfrm>
            <a:off x="5706110" y="2373526"/>
            <a:ext cx="8574644" cy="3325265"/>
          </a:xfrm>
          <a:prstGeom prst="rect">
            <a:avLst/>
          </a:prstGeom>
        </p:spPr>
      </p:pic>
      <p:pic>
        <p:nvPicPr>
          <p:cNvPr id="13" name="Picture 12">
            <a:extLst>
              <a:ext uri="{FF2B5EF4-FFF2-40B4-BE49-F238E27FC236}">
                <a16:creationId xmlns:a16="http://schemas.microsoft.com/office/drawing/2014/main" id="{91048F9C-CCC0-2C42-8591-3203F14B177E}"/>
              </a:ext>
            </a:extLst>
          </p:cNvPr>
          <p:cNvPicPr>
            <a:picLocks noChangeAspect="1"/>
          </p:cNvPicPr>
          <p:nvPr/>
        </p:nvPicPr>
        <p:blipFill>
          <a:blip r:embed="rId4"/>
          <a:stretch>
            <a:fillRect/>
          </a:stretch>
        </p:blipFill>
        <p:spPr>
          <a:xfrm>
            <a:off x="5706110" y="5698791"/>
            <a:ext cx="8482926" cy="653306"/>
          </a:xfrm>
          <a:prstGeom prst="rect">
            <a:avLst/>
          </a:prstGeom>
        </p:spPr>
      </p:pic>
      <p:sp>
        <p:nvSpPr>
          <p:cNvPr id="14" name="Rounded Rectangle 13">
            <a:extLst>
              <a:ext uri="{FF2B5EF4-FFF2-40B4-BE49-F238E27FC236}">
                <a16:creationId xmlns:a16="http://schemas.microsoft.com/office/drawing/2014/main" id="{2FFDD575-4D58-4D48-813C-8376C66B424D}"/>
              </a:ext>
            </a:extLst>
          </p:cNvPr>
          <p:cNvSpPr/>
          <p:nvPr/>
        </p:nvSpPr>
        <p:spPr>
          <a:xfrm>
            <a:off x="12143125" y="2422882"/>
            <a:ext cx="2137629" cy="3817898"/>
          </a:xfrm>
          <a:prstGeom prst="roundRect">
            <a:avLst>
              <a:gd name="adj" fmla="val 7042"/>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4FC21BE7-8263-5F42-8F29-D1BC854CB19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0751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Subtitle 2">
            <a:extLst>
              <a:ext uri="{FF2B5EF4-FFF2-40B4-BE49-F238E27FC236}">
                <a16:creationId xmlns:a16="http://schemas.microsoft.com/office/drawing/2014/main" id="{34B14FE2-E369-FD4B-9657-E14FBBB3169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139174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85291"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5028" y="15794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1C2C648-8324-3445-9C04-F54FEBBC6E6A}"/>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B120D144-8263-8E43-8000-C9C2F952A01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276337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id="{722E1713-FA7B-DC43-AB3D-721CF6644234}"/>
              </a:ext>
            </a:extLst>
          </p:cNvPr>
          <p:cNvSpPr/>
          <p:nvPr/>
        </p:nvSpPr>
        <p:spPr>
          <a:xfrm>
            <a:off x="472272" y="2890765"/>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id="{C24FF931-C086-BD41-9F2C-DE1CE2873E71}"/>
              </a:ext>
            </a:extLst>
          </p:cNvPr>
          <p:cNvSpPr/>
          <p:nvPr/>
        </p:nvSpPr>
        <p:spPr>
          <a:xfrm>
            <a:off x="472271" y="3687518"/>
            <a:ext cx="14037548" cy="127636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id="{F1898B59-694E-7140-AEA8-511AA7D74D9F}"/>
              </a:ext>
            </a:extLst>
          </p:cNvPr>
          <p:cNvSpPr/>
          <p:nvPr/>
        </p:nvSpPr>
        <p:spPr>
          <a:xfrm>
            <a:off x="472271" y="5214868"/>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id="{CD8134E6-7D2E-E14C-BA8B-C20E87215164}"/>
              </a:ext>
            </a:extLst>
          </p:cNvPr>
          <p:cNvSpPr/>
          <p:nvPr/>
        </p:nvSpPr>
        <p:spPr>
          <a:xfrm>
            <a:off x="472271" y="6011621"/>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id="{A0BC907E-4E5F-F94B-A2DB-AD879E9AFE0C}"/>
              </a:ext>
            </a:extLst>
          </p:cNvPr>
          <p:cNvSpPr/>
          <p:nvPr/>
        </p:nvSpPr>
        <p:spPr>
          <a:xfrm>
            <a:off x="472271" y="6776339"/>
            <a:ext cx="14037548" cy="54577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
        <p:nvSpPr>
          <p:cNvPr id="14" name="Subtitle 2">
            <a:extLst>
              <a:ext uri="{FF2B5EF4-FFF2-40B4-BE49-F238E27FC236}">
                <a16:creationId xmlns:a16="http://schemas.microsoft.com/office/drawing/2014/main" id="{00883306-13FD-8545-BC7D-CAFE049143E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Subtitle 2">
            <a:extLst>
              <a:ext uri="{FF2B5EF4-FFF2-40B4-BE49-F238E27FC236}">
                <a16:creationId xmlns:a16="http://schemas.microsoft.com/office/drawing/2014/main" id="{E0C73920-1D45-9346-A555-0E7FCAA9885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3" name="Subtitle 2">
            <a:extLst>
              <a:ext uri="{FF2B5EF4-FFF2-40B4-BE49-F238E27FC236}">
                <a16:creationId xmlns:a16="http://schemas.microsoft.com/office/drawing/2014/main" id="{8B224B56-45E1-AF4D-9201-CB4D7014C2B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947834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pic>
        <p:nvPicPr>
          <p:cNvPr id="9" name="Picture 8">
            <a:extLst>
              <a:ext uri="{FF2B5EF4-FFF2-40B4-BE49-F238E27FC236}">
                <a16:creationId xmlns:a16="http://schemas.microsoft.com/office/drawing/2014/main" id="{E37A0A0E-7838-1A4C-B890-60F6B7E7C2D1}"/>
              </a:ext>
            </a:extLst>
          </p:cNvPr>
          <p:cNvPicPr>
            <a:picLocks noChangeAspect="1"/>
          </p:cNvPicPr>
          <p:nvPr/>
        </p:nvPicPr>
        <p:blipFill>
          <a:blip r:embed="rId3"/>
          <a:stretch>
            <a:fillRect/>
          </a:stretch>
        </p:blipFill>
        <p:spPr>
          <a:xfrm>
            <a:off x="384848" y="1239094"/>
            <a:ext cx="4452268" cy="5895340"/>
          </a:xfrm>
          <a:prstGeom prst="rect">
            <a:avLst/>
          </a:prstGeom>
        </p:spPr>
      </p:pic>
      <p:sp>
        <p:nvSpPr>
          <p:cNvPr id="10" name="Rounded Rectangle 9">
            <a:extLst>
              <a:ext uri="{FF2B5EF4-FFF2-40B4-BE49-F238E27FC236}">
                <a16:creationId xmlns:a16="http://schemas.microsoft.com/office/drawing/2014/main"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72D98987-EEE3-6743-A422-A5199E086CB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5657784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F8AA86-01E2-CA4F-9FF1-BD1E5B6709AE}"/>
              </a:ext>
            </a:extLst>
          </p:cNvPr>
          <p:cNvPicPr>
            <a:picLocks noGrp="1" noChangeAspect="1"/>
          </p:cNvPicPr>
          <p:nvPr>
            <p:ph idx="1"/>
          </p:nvPr>
        </p:nvPicPr>
        <p:blipFill>
          <a:blip r:embed="rId2"/>
          <a:stretch>
            <a:fillRect/>
          </a:stretch>
        </p:blipFill>
        <p:spPr>
          <a:xfrm>
            <a:off x="543337" y="1602317"/>
            <a:ext cx="13825805" cy="3878613"/>
          </a:xfrm>
          <a:prstGeom prst="rect">
            <a:avLst/>
          </a:prstGeom>
        </p:spPr>
      </p:pic>
      <p:sp>
        <p:nvSpPr>
          <p:cNvPr id="4" name="Title 3">
            <a:extLst>
              <a:ext uri="{FF2B5EF4-FFF2-40B4-BE49-F238E27FC236}">
                <a16:creationId xmlns:a16="http://schemas.microsoft.com/office/drawing/2014/main" id="{16A37481-1F52-9443-B254-E1560B751C08}"/>
              </a:ext>
            </a:extLst>
          </p:cNvPr>
          <p:cNvSpPr>
            <a:spLocks noGrp="1"/>
          </p:cNvSpPr>
          <p:nvPr>
            <p:ph type="title"/>
          </p:nvPr>
        </p:nvSpPr>
        <p:spPr/>
        <p:txBody>
          <a:bodyPr/>
          <a:lstStyle/>
          <a:p>
            <a:r>
              <a:rPr lang="en-US" dirty="0"/>
              <a:t>Terraform Pricing</a:t>
            </a:r>
          </a:p>
        </p:txBody>
      </p:sp>
      <p:sp>
        <p:nvSpPr>
          <p:cNvPr id="6" name="Rounded Rectangle 5">
            <a:extLst>
              <a:ext uri="{FF2B5EF4-FFF2-40B4-BE49-F238E27FC236}">
                <a16:creationId xmlns:a16="http://schemas.microsoft.com/office/drawing/2014/main" id="{B7DD3A68-FDB5-0148-8F8B-1F6A636D18E7}"/>
              </a:ext>
            </a:extLst>
          </p:cNvPr>
          <p:cNvSpPr/>
          <p:nvPr/>
        </p:nvSpPr>
        <p:spPr>
          <a:xfrm>
            <a:off x="3387158" y="5843511"/>
            <a:ext cx="7478763"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www.hashicorp.com</a:t>
            </a:r>
            <a:r>
              <a:rPr lang="en-US" dirty="0"/>
              <a:t>/products/terraform/pricing</a:t>
            </a:r>
          </a:p>
        </p:txBody>
      </p:sp>
      <p:sp>
        <p:nvSpPr>
          <p:cNvPr id="7" name="Subtitle 2">
            <a:extLst>
              <a:ext uri="{FF2B5EF4-FFF2-40B4-BE49-F238E27FC236}">
                <a16:creationId xmlns:a16="http://schemas.microsoft.com/office/drawing/2014/main" id="{4859CB16-FCAE-E249-AE85-2F3BBEE25D8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203143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922"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201" y="1828305"/>
            <a:ext cx="4268190" cy="42681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F2FFF6-2662-1A44-B9D0-D42F1B5BFF55}"/>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16C5C106-AE7A-764B-B7BC-8879F5AE290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0911730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id="{FC601325-00DA-924A-A591-48B3589F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18" name="Subtitle 2">
            <a:extLst>
              <a:ext uri="{FF2B5EF4-FFF2-40B4-BE49-F238E27FC236}">
                <a16:creationId xmlns:a16="http://schemas.microsoft.com/office/drawing/2014/main" id="{67C46E4D-0EE6-2446-AF4E-9E0D32CBEB6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8C6BF-800B-8E4D-98E1-D45C539D6A26}"/>
              </a:ext>
            </a:extLst>
          </p:cNvPr>
          <p:cNvSpPr>
            <a:spLocks noGrp="1"/>
          </p:cNvSpPr>
          <p:nvPr>
            <p:ph type="title"/>
          </p:nvPr>
        </p:nvSpPr>
        <p:spPr>
          <a:xfrm>
            <a:off x="1005840" y="50243"/>
            <a:ext cx="12618720" cy="1188851"/>
          </a:xfrm>
        </p:spPr>
        <p:txBody>
          <a:bodyPr/>
          <a:lstStyle/>
          <a:p>
            <a:r>
              <a:rPr lang="en-US" dirty="0"/>
              <a:t>Terraform Cloud – Supported VCS Providers</a:t>
            </a:r>
          </a:p>
        </p:txBody>
      </p:sp>
      <p:pic>
        <p:nvPicPr>
          <p:cNvPr id="5" name="Picture 4">
            <a:extLst>
              <a:ext uri="{FF2B5EF4-FFF2-40B4-BE49-F238E27FC236}">
                <a16:creationId xmlns:a16="http://schemas.microsoft.com/office/drawing/2014/main" id="{667E6E80-8AA5-8E49-876C-4E6BB7710096}"/>
              </a:ext>
            </a:extLst>
          </p:cNvPr>
          <p:cNvPicPr>
            <a:picLocks noChangeAspect="1"/>
          </p:cNvPicPr>
          <p:nvPr/>
        </p:nvPicPr>
        <p:blipFill>
          <a:blip r:embed="rId2"/>
          <a:stretch>
            <a:fillRect/>
          </a:stretch>
        </p:blipFill>
        <p:spPr>
          <a:xfrm>
            <a:off x="1185158" y="1080654"/>
            <a:ext cx="5045195" cy="6068291"/>
          </a:xfrm>
          <a:prstGeom prst="rect">
            <a:avLst/>
          </a:prstGeom>
        </p:spPr>
      </p:pic>
      <p:sp>
        <p:nvSpPr>
          <p:cNvPr id="6" name="Rounded Rectangle 5">
            <a:extLst>
              <a:ext uri="{FF2B5EF4-FFF2-40B4-BE49-F238E27FC236}">
                <a16:creationId xmlns:a16="http://schemas.microsoft.com/office/drawing/2014/main" id="{28B4BA4C-F064-704B-A8F3-93A4BDEE7826}"/>
              </a:ext>
            </a:extLst>
          </p:cNvPr>
          <p:cNvSpPr/>
          <p:nvPr/>
        </p:nvSpPr>
        <p:spPr>
          <a:xfrm>
            <a:off x="7006442" y="4251366"/>
            <a:ext cx="6618118" cy="78377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www.terraform.io</a:t>
            </a:r>
            <a:r>
              <a:rPr lang="en-US" dirty="0"/>
              <a:t>/docs/cloud/</a:t>
            </a:r>
            <a:r>
              <a:rPr lang="en-US" dirty="0" err="1"/>
              <a:t>vcs</a:t>
            </a:r>
            <a:r>
              <a:rPr lang="en-US" dirty="0"/>
              <a:t>/</a:t>
            </a:r>
            <a:r>
              <a:rPr lang="en-US" dirty="0" err="1"/>
              <a:t>index.html</a:t>
            </a:r>
            <a:endParaRPr lang="en-US" dirty="0"/>
          </a:p>
        </p:txBody>
      </p:sp>
      <p:sp>
        <p:nvSpPr>
          <p:cNvPr id="7" name="Subtitle 2">
            <a:extLst>
              <a:ext uri="{FF2B5EF4-FFF2-40B4-BE49-F238E27FC236}">
                <a16:creationId xmlns:a16="http://schemas.microsoft.com/office/drawing/2014/main" id="{4A8E9D79-0F07-0340-AA54-5E045453457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4906336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6B748-D7B0-2E44-AF66-C207D403177A}"/>
              </a:ext>
            </a:extLst>
          </p:cNvPr>
          <p:cNvSpPr>
            <a:spLocks noGrp="1"/>
          </p:cNvSpPr>
          <p:nvPr>
            <p:ph type="title"/>
          </p:nvPr>
        </p:nvSpPr>
        <p:spPr>
          <a:xfrm>
            <a:off x="1005840" y="-205406"/>
            <a:ext cx="12618720" cy="1188851"/>
          </a:xfrm>
        </p:spPr>
        <p:txBody>
          <a:bodyPr/>
          <a:lstStyle/>
          <a:p>
            <a:r>
              <a:rPr lang="en-US" dirty="0"/>
              <a:t>Terraform Cloud – </a:t>
            </a:r>
            <a:r>
              <a:rPr lang="en-US" dirty="0">
                <a:solidFill>
                  <a:srgbClr val="389954"/>
                </a:solidFill>
              </a:rPr>
              <a:t>Overview Tab</a:t>
            </a:r>
          </a:p>
        </p:txBody>
      </p:sp>
      <p:sp>
        <p:nvSpPr>
          <p:cNvPr id="5" name="Subtitle 2">
            <a:extLst>
              <a:ext uri="{FF2B5EF4-FFF2-40B4-BE49-F238E27FC236}">
                <a16:creationId xmlns:a16="http://schemas.microsoft.com/office/drawing/2014/main" id="{9C904810-0779-E742-A37A-5F014A35EFD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7998E5E3-2F66-7647-AFE5-20AA11F93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2900" y="1577009"/>
            <a:ext cx="11404600" cy="4176091"/>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sp>
        <p:nvSpPr>
          <p:cNvPr id="15" name="Subtitle 2">
            <a:extLst>
              <a:ext uri="{FF2B5EF4-FFF2-40B4-BE49-F238E27FC236}">
                <a16:creationId xmlns:a16="http://schemas.microsoft.com/office/drawing/2014/main" id="{7F80DB79-687F-E248-B00F-B02948EC368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17" name="Picture 16">
            <a:extLst>
              <a:ext uri="{FF2B5EF4-FFF2-40B4-BE49-F238E27FC236}">
                <a16:creationId xmlns:a16="http://schemas.microsoft.com/office/drawing/2014/main" id="{3AFFE1A1-9E5E-F745-84E9-DD6AF8F38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3639" y="3509264"/>
            <a:ext cx="4011874" cy="1434047"/>
          </a:xfrm>
          <a:prstGeom prst="rect">
            <a:avLst/>
          </a:prstGeom>
        </p:spPr>
      </p:pic>
    </p:spTree>
    <p:extLst>
      <p:ext uri="{BB962C8B-B14F-4D97-AF65-F5344CB8AC3E}">
        <p14:creationId xmlns:p14="http://schemas.microsoft.com/office/powerpoint/2010/main" val="17369457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216963-26D8-B34F-A90E-A32DF124DF6D}"/>
              </a:ext>
            </a:extLst>
          </p:cNvPr>
          <p:cNvSpPr>
            <a:spLocks noGrp="1"/>
          </p:cNvSpPr>
          <p:nvPr>
            <p:ph type="title"/>
          </p:nvPr>
        </p:nvSpPr>
        <p:spPr>
          <a:xfrm>
            <a:off x="1005840" y="-72263"/>
            <a:ext cx="12618720" cy="1188851"/>
          </a:xfrm>
        </p:spPr>
        <p:txBody>
          <a:bodyPr/>
          <a:lstStyle/>
          <a:p>
            <a:r>
              <a:rPr lang="en-US" dirty="0"/>
              <a:t>Terraform Cloud – </a:t>
            </a:r>
            <a:r>
              <a:rPr lang="en-US" dirty="0">
                <a:solidFill>
                  <a:srgbClr val="389954"/>
                </a:solidFill>
              </a:rPr>
              <a:t>Runs Tab</a:t>
            </a:r>
          </a:p>
        </p:txBody>
      </p:sp>
      <p:pic>
        <p:nvPicPr>
          <p:cNvPr id="5" name="Picture 4">
            <a:extLst>
              <a:ext uri="{FF2B5EF4-FFF2-40B4-BE49-F238E27FC236}">
                <a16:creationId xmlns:a16="http://schemas.microsoft.com/office/drawing/2014/main" id="{F103EA0D-2FA0-9A47-82C3-D668E6AECC31}"/>
              </a:ext>
            </a:extLst>
          </p:cNvPr>
          <p:cNvPicPr>
            <a:picLocks noChangeAspect="1"/>
          </p:cNvPicPr>
          <p:nvPr/>
        </p:nvPicPr>
        <p:blipFill>
          <a:blip r:embed="rId2"/>
          <a:stretch>
            <a:fillRect/>
          </a:stretch>
        </p:blipFill>
        <p:spPr>
          <a:xfrm>
            <a:off x="1189314" y="994123"/>
            <a:ext cx="12435246" cy="6454888"/>
          </a:xfrm>
          <a:prstGeom prst="rect">
            <a:avLst/>
          </a:prstGeom>
        </p:spPr>
      </p:pic>
      <p:sp>
        <p:nvSpPr>
          <p:cNvPr id="6" name="Subtitle 2">
            <a:extLst>
              <a:ext uri="{FF2B5EF4-FFF2-40B4-BE49-F238E27FC236}">
                <a16:creationId xmlns:a16="http://schemas.microsoft.com/office/drawing/2014/main" id="{37E7E027-45C4-844B-AA5C-D2FA938DA4C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418903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BE60E4-7DB3-D94A-BA84-CD97C0425EF3}"/>
              </a:ext>
            </a:extLst>
          </p:cNvPr>
          <p:cNvSpPr>
            <a:spLocks noGrp="1"/>
          </p:cNvSpPr>
          <p:nvPr>
            <p:ph type="title"/>
          </p:nvPr>
        </p:nvSpPr>
        <p:spPr>
          <a:xfrm>
            <a:off x="1005840" y="81815"/>
            <a:ext cx="12618720" cy="1188851"/>
          </a:xfrm>
        </p:spPr>
        <p:txBody>
          <a:bodyPr/>
          <a:lstStyle/>
          <a:p>
            <a:r>
              <a:rPr lang="en-US" dirty="0"/>
              <a:t>Terraform Cloud – </a:t>
            </a:r>
            <a:r>
              <a:rPr lang="en-US" dirty="0">
                <a:solidFill>
                  <a:srgbClr val="389954"/>
                </a:solidFill>
              </a:rPr>
              <a:t>States Tab</a:t>
            </a:r>
          </a:p>
        </p:txBody>
      </p:sp>
      <p:sp>
        <p:nvSpPr>
          <p:cNvPr id="6" name="Subtitle 2">
            <a:extLst>
              <a:ext uri="{FF2B5EF4-FFF2-40B4-BE49-F238E27FC236}">
                <a16:creationId xmlns:a16="http://schemas.microsoft.com/office/drawing/2014/main" id="{EB7FB341-93CD-0B48-AD5B-2D6CB4829C5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D889E8CB-2AE4-4E4A-8A17-F36DD9AA90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953" y="1270666"/>
            <a:ext cx="11430000" cy="2476500"/>
          </a:xfrm>
          <a:prstGeom prst="rect">
            <a:avLst/>
          </a:prstGeom>
        </p:spPr>
      </p:pic>
      <p:pic>
        <p:nvPicPr>
          <p:cNvPr id="11" name="Picture 10">
            <a:extLst>
              <a:ext uri="{FF2B5EF4-FFF2-40B4-BE49-F238E27FC236}">
                <a16:creationId xmlns:a16="http://schemas.microsoft.com/office/drawing/2014/main" id="{50994DAF-FC07-3E4E-B15E-D4E87C7F0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148" y="3877365"/>
            <a:ext cx="7346675" cy="2717800"/>
          </a:xfrm>
          <a:prstGeom prst="rect">
            <a:avLst/>
          </a:prstGeom>
        </p:spPr>
      </p:pic>
    </p:spTree>
    <p:extLst>
      <p:ext uri="{BB962C8B-B14F-4D97-AF65-F5344CB8AC3E}">
        <p14:creationId xmlns:p14="http://schemas.microsoft.com/office/powerpoint/2010/main" val="35468894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A390D4-280A-0245-8AC0-8F6949DCB596}"/>
              </a:ext>
            </a:extLst>
          </p:cNvPr>
          <p:cNvSpPr>
            <a:spLocks noGrp="1"/>
          </p:cNvSpPr>
          <p:nvPr>
            <p:ph type="title"/>
          </p:nvPr>
        </p:nvSpPr>
        <p:spPr>
          <a:xfrm>
            <a:off x="1005840" y="0"/>
            <a:ext cx="12618720" cy="1188851"/>
          </a:xfrm>
        </p:spPr>
        <p:txBody>
          <a:bodyPr/>
          <a:lstStyle/>
          <a:p>
            <a:r>
              <a:rPr lang="en-US" dirty="0"/>
              <a:t>Terraform Cloud – </a:t>
            </a:r>
            <a:r>
              <a:rPr lang="en-US" dirty="0">
                <a:solidFill>
                  <a:srgbClr val="389954"/>
                </a:solidFill>
              </a:rPr>
              <a:t>Variables Tab</a:t>
            </a:r>
          </a:p>
        </p:txBody>
      </p:sp>
      <p:pic>
        <p:nvPicPr>
          <p:cNvPr id="5" name="Picture 4">
            <a:extLst>
              <a:ext uri="{FF2B5EF4-FFF2-40B4-BE49-F238E27FC236}">
                <a16:creationId xmlns:a16="http://schemas.microsoft.com/office/drawing/2014/main" id="{B4CFA134-F2BA-B441-83AD-5D7612D19B6C}"/>
              </a:ext>
            </a:extLst>
          </p:cNvPr>
          <p:cNvPicPr>
            <a:picLocks noChangeAspect="1"/>
          </p:cNvPicPr>
          <p:nvPr/>
        </p:nvPicPr>
        <p:blipFill>
          <a:blip r:embed="rId2"/>
          <a:stretch>
            <a:fillRect/>
          </a:stretch>
        </p:blipFill>
        <p:spPr>
          <a:xfrm>
            <a:off x="4181014" y="1360193"/>
            <a:ext cx="10211881" cy="5998086"/>
          </a:xfrm>
          <a:prstGeom prst="rect">
            <a:avLst/>
          </a:prstGeom>
        </p:spPr>
      </p:pic>
      <p:sp>
        <p:nvSpPr>
          <p:cNvPr id="6" name="Oval 5">
            <a:extLst>
              <a:ext uri="{FF2B5EF4-FFF2-40B4-BE49-F238E27FC236}">
                <a16:creationId xmlns:a16="http://schemas.microsoft.com/office/drawing/2014/main" id="{9F5FC3B3-36E0-A740-AF20-EA1B2FEE1696}"/>
              </a:ext>
            </a:extLst>
          </p:cNvPr>
          <p:cNvSpPr/>
          <p:nvPr/>
        </p:nvSpPr>
        <p:spPr>
          <a:xfrm>
            <a:off x="118754" y="2671949"/>
            <a:ext cx="4476997" cy="2446316"/>
          </a:xfrm>
          <a:prstGeom prst="ellipse">
            <a:avLst/>
          </a:prstGeom>
          <a:solidFill>
            <a:srgbClr val="389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Variables</a:t>
            </a:r>
          </a:p>
          <a:p>
            <a:pPr algn="ctr"/>
            <a:r>
              <a:rPr lang="en-US" dirty="0"/>
              <a:t>defined with</a:t>
            </a:r>
          </a:p>
          <a:p>
            <a:pPr algn="ctr"/>
            <a:r>
              <a:rPr lang="en-US" dirty="0"/>
              <a:t>Azure Client ID and Secret to Connect to Azure Cloud</a:t>
            </a:r>
          </a:p>
        </p:txBody>
      </p:sp>
      <p:sp>
        <p:nvSpPr>
          <p:cNvPr id="7" name="Subtitle 2">
            <a:extLst>
              <a:ext uri="{FF2B5EF4-FFF2-40B4-BE49-F238E27FC236}">
                <a16:creationId xmlns:a16="http://schemas.microsoft.com/office/drawing/2014/main" id="{19E427EF-A570-AF44-97B4-628A216B548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617844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9E3B4-B139-1248-86E1-01E7A7114056}"/>
              </a:ext>
            </a:extLst>
          </p:cNvPr>
          <p:cNvSpPr>
            <a:spLocks noGrp="1"/>
          </p:cNvSpPr>
          <p:nvPr>
            <p:ph type="title"/>
          </p:nvPr>
        </p:nvSpPr>
        <p:spPr>
          <a:xfrm>
            <a:off x="133004" y="2925949"/>
            <a:ext cx="4937760" cy="1188851"/>
          </a:xfrm>
        </p:spPr>
        <p:txBody>
          <a:bodyPr>
            <a:normAutofit fontScale="90000"/>
          </a:bodyPr>
          <a:lstStyle/>
          <a:p>
            <a:r>
              <a:rPr lang="en-US" dirty="0"/>
              <a:t>Terraform Cloud</a:t>
            </a:r>
            <a:br>
              <a:rPr lang="en-US" dirty="0"/>
            </a:br>
            <a:r>
              <a:rPr lang="en-US" dirty="0">
                <a:solidFill>
                  <a:srgbClr val="389954"/>
                </a:solidFill>
              </a:rPr>
              <a:t>Settings Tab</a:t>
            </a:r>
          </a:p>
        </p:txBody>
      </p:sp>
      <p:pic>
        <p:nvPicPr>
          <p:cNvPr id="5" name="Picture 4">
            <a:extLst>
              <a:ext uri="{FF2B5EF4-FFF2-40B4-BE49-F238E27FC236}">
                <a16:creationId xmlns:a16="http://schemas.microsoft.com/office/drawing/2014/main" id="{9B5CF87B-7EF1-C244-92AD-169E7BBCC83F}"/>
              </a:ext>
            </a:extLst>
          </p:cNvPr>
          <p:cNvPicPr>
            <a:picLocks noChangeAspect="1"/>
          </p:cNvPicPr>
          <p:nvPr/>
        </p:nvPicPr>
        <p:blipFill>
          <a:blip r:embed="rId2"/>
          <a:stretch>
            <a:fillRect/>
          </a:stretch>
        </p:blipFill>
        <p:spPr>
          <a:xfrm>
            <a:off x="5527146" y="463137"/>
            <a:ext cx="7832594" cy="6468531"/>
          </a:xfrm>
          <a:prstGeom prst="rect">
            <a:avLst/>
          </a:prstGeom>
        </p:spPr>
      </p:pic>
      <p:sp>
        <p:nvSpPr>
          <p:cNvPr id="6" name="Subtitle 2">
            <a:extLst>
              <a:ext uri="{FF2B5EF4-FFF2-40B4-BE49-F238E27FC236}">
                <a16:creationId xmlns:a16="http://schemas.microsoft.com/office/drawing/2014/main" id="{B0FC44E4-59CD-564F-8809-A740D4842F4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3210505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89497" y="198319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2389" y="1909208"/>
            <a:ext cx="4106383" cy="410638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4B67CD5-301A-6540-8E39-BDF52AE6CBE0}"/>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C1B55D8F-76E2-6D42-A93F-449378C4B92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989425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1038079" y="4388473"/>
            <a:ext cx="1999843" cy="646331"/>
          </a:xfrm>
          <a:prstGeom prst="rect">
            <a:avLst/>
          </a:prstGeom>
          <a:noFill/>
        </p:spPr>
        <p:txBody>
          <a:bodyPr wrap="none" rtlCol="0">
            <a:spAutoFit/>
          </a:bodyPr>
          <a:lstStyle/>
          <a:p>
            <a:pPr algn="ctr"/>
            <a:r>
              <a:rPr lang="en-US" sz="1800" dirty="0">
                <a:solidFill>
                  <a:srgbClr val="0070C0"/>
                </a:solidFill>
              </a:rPr>
              <a:t>Publish Module </a:t>
            </a:r>
          </a:p>
          <a:p>
            <a:pPr algn="ctr"/>
            <a:r>
              <a:rPr lang="en-US" sz="1800" dirty="0">
                <a:solidFill>
                  <a:srgbClr val="0070C0"/>
                </a:solidFill>
              </a:rPr>
              <a:t>on Terraform Cloud</a:t>
            </a:r>
          </a:p>
        </p:txBody>
      </p:sp>
      <p:sp>
        <p:nvSpPr>
          <p:cNvPr id="19" name="Subtitle 2">
            <a:extLst>
              <a:ext uri="{FF2B5EF4-FFF2-40B4-BE49-F238E27FC236}">
                <a16:creationId xmlns:a16="http://schemas.microsoft.com/office/drawing/2014/main" id="{37459B0E-7B21-9346-906B-5D7F91E66BF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3" name="Picture 2">
            <a:extLst>
              <a:ext uri="{FF2B5EF4-FFF2-40B4-BE49-F238E27FC236}">
                <a16:creationId xmlns:a16="http://schemas.microsoft.com/office/drawing/2014/main" id="{0B61DC5F-5D22-5240-A124-DB04872CA10D}"/>
              </a:ext>
            </a:extLst>
          </p:cNvPr>
          <p:cNvPicPr>
            <a:picLocks noChangeAspect="1"/>
          </p:cNvPicPr>
          <p:nvPr/>
        </p:nvPicPr>
        <p:blipFill>
          <a:blip r:embed="rId2"/>
          <a:stretch>
            <a:fillRect/>
          </a:stretch>
        </p:blipFill>
        <p:spPr>
          <a:xfrm>
            <a:off x="570016" y="1843818"/>
            <a:ext cx="13784501" cy="4541964"/>
          </a:xfrm>
          <a:prstGeom prst="rect">
            <a:avLst/>
          </a:prstGeom>
        </p:spPr>
      </p:pic>
      <p:sp>
        <p:nvSpPr>
          <p:cNvPr id="5" name="Subtitle 2">
            <a:extLst>
              <a:ext uri="{FF2B5EF4-FFF2-40B4-BE49-F238E27FC236}">
                <a16:creationId xmlns:a16="http://schemas.microsoft.com/office/drawing/2014/main" id="{31CA3884-6E6C-FF42-809E-04BEE440950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4561935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sp>
        <p:nvSpPr>
          <p:cNvPr id="6" name="Subtitle 2">
            <a:extLst>
              <a:ext uri="{FF2B5EF4-FFF2-40B4-BE49-F238E27FC236}">
                <a16:creationId xmlns:a16="http://schemas.microsoft.com/office/drawing/2014/main" id="{2B2BD164-2F11-3C41-A58D-EBB63DD961A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17AB4A95-37CB-9140-9378-B2B2F0C61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567" y="1470990"/>
            <a:ext cx="11743228" cy="3723861"/>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1AF78ABC-F11F-8E46-B913-8B29D7AA61B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183986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108057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id="{EC4628B2-767A-DC47-B805-05A922066250}"/>
              </a:ext>
            </a:extLst>
          </p:cNvPr>
          <p:cNvSpPr/>
          <p:nvPr/>
        </p:nvSpPr>
        <p:spPr>
          <a:xfrm>
            <a:off x="216688" y="3403586"/>
            <a:ext cx="6842928" cy="1452682"/>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id="{0014375B-E1DC-3848-B3F9-F3110F63A286}"/>
              </a:ext>
            </a:extLst>
          </p:cNvPr>
          <p:cNvSpPr/>
          <p:nvPr/>
        </p:nvSpPr>
        <p:spPr>
          <a:xfrm>
            <a:off x="216688" y="5081432"/>
            <a:ext cx="6842928" cy="207646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
        <p:nvSpPr>
          <p:cNvPr id="3" name="Oval 2">
            <a:extLst>
              <a:ext uri="{FF2B5EF4-FFF2-40B4-BE49-F238E27FC236}">
                <a16:creationId xmlns:a16="http://schemas.microsoft.com/office/drawing/2014/main" id="{C93B202F-45FC-314F-94E3-9E7B1C5D3044}"/>
              </a:ext>
            </a:extLst>
          </p:cNvPr>
          <p:cNvSpPr/>
          <p:nvPr/>
        </p:nvSpPr>
        <p:spPr>
          <a:xfrm>
            <a:off x="7294545" y="5081432"/>
            <a:ext cx="3246120" cy="192454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maintain track of </a:t>
            </a:r>
            <a:r>
              <a:rPr lang="en-US" dirty="0">
                <a:solidFill>
                  <a:srgbClr val="FF0000"/>
                </a:solidFill>
              </a:rPr>
              <a:t>apply and destroy plans </a:t>
            </a:r>
            <a:r>
              <a:rPr lang="en-US" dirty="0"/>
              <a:t>on TF Cloud</a:t>
            </a:r>
          </a:p>
        </p:txBody>
      </p:sp>
      <p:sp>
        <p:nvSpPr>
          <p:cNvPr id="20" name="TextBox 19">
            <a:extLst>
              <a:ext uri="{FF2B5EF4-FFF2-40B4-BE49-F238E27FC236}">
                <a16:creationId xmlns:a16="http://schemas.microsoft.com/office/drawing/2014/main" id="{D027E312-8CFB-CD4C-AC73-BF4140A50E67}"/>
              </a:ext>
            </a:extLst>
          </p:cNvPr>
          <p:cNvSpPr txBox="1"/>
          <p:nvPr/>
        </p:nvSpPr>
        <p:spPr>
          <a:xfrm>
            <a:off x="9308425" y="3381604"/>
            <a:ext cx="2059594" cy="369332"/>
          </a:xfrm>
          <a:prstGeom prst="rect">
            <a:avLst/>
          </a:prstGeom>
          <a:noFill/>
        </p:spPr>
        <p:txBody>
          <a:bodyPr wrap="square" rtlCol="0">
            <a:spAutoFit/>
          </a:bodyPr>
          <a:lstStyle/>
          <a:p>
            <a:pPr algn="ctr"/>
            <a:r>
              <a:rPr lang="en-US" sz="1800" dirty="0">
                <a:solidFill>
                  <a:srgbClr val="0070C0"/>
                </a:solidFill>
              </a:rPr>
              <a:t>terraform destroy</a:t>
            </a:r>
          </a:p>
        </p:txBody>
      </p:sp>
      <p:sp>
        <p:nvSpPr>
          <p:cNvPr id="24" name="Subtitle 2">
            <a:extLst>
              <a:ext uri="{FF2B5EF4-FFF2-40B4-BE49-F238E27FC236}">
                <a16:creationId xmlns:a16="http://schemas.microsoft.com/office/drawing/2014/main" id="{578ADD78-6AFB-4845-8099-4F326D9912D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P spid="3"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33349" y="295768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90417" y="2838780"/>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sp>
        <p:nvSpPr>
          <p:cNvPr id="9" name="TextBox 8">
            <a:extLst>
              <a:ext uri="{FF2B5EF4-FFF2-40B4-BE49-F238E27FC236}">
                <a16:creationId xmlns:a16="http://schemas.microsoft.com/office/drawing/2014/main" id="{3C2A2968-E569-8643-BD1C-15B79BE68C24}"/>
              </a:ext>
            </a:extLst>
          </p:cNvPr>
          <p:cNvSpPr txBox="1"/>
          <p:nvPr/>
        </p:nvSpPr>
        <p:spPr>
          <a:xfrm>
            <a:off x="5644538" y="6996996"/>
            <a:ext cx="2773388" cy="430887"/>
          </a:xfrm>
          <a:prstGeom prst="rect">
            <a:avLst/>
          </a:prstGeom>
          <a:noFill/>
        </p:spPr>
        <p:txBody>
          <a:bodyPr wrap="none" rtlCol="0">
            <a:spAutoFit/>
          </a:bodyPr>
          <a:lstStyle/>
          <a:p>
            <a:r>
              <a:rPr lang="en-US" dirty="0"/>
              <a:t>Azure Storage Account</a:t>
            </a:r>
          </a:p>
        </p:txBody>
      </p:sp>
      <p:pic>
        <p:nvPicPr>
          <p:cNvPr id="12" name="Graphic 11">
            <a:extLst>
              <a:ext uri="{FF2B5EF4-FFF2-40B4-BE49-F238E27FC236}">
                <a16:creationId xmlns:a16="http://schemas.microsoft.com/office/drawing/2014/main" id="{54E276AB-D9F3-B448-8ACC-46C964D12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7535" y="5630698"/>
            <a:ext cx="1495223" cy="1495223"/>
          </a:xfrm>
          <a:prstGeom prst="rect">
            <a:avLst/>
          </a:prstGeom>
        </p:spPr>
      </p:pic>
      <p:cxnSp>
        <p:nvCxnSpPr>
          <p:cNvPr id="14" name="Straight Arrow Connector 13">
            <a:extLst>
              <a:ext uri="{FF2B5EF4-FFF2-40B4-BE49-F238E27FC236}">
                <a16:creationId xmlns:a16="http://schemas.microsoft.com/office/drawing/2014/main" id="{2BB20780-2257-6548-8A2E-6AF6C29B2292}"/>
              </a:ext>
            </a:extLst>
          </p:cNvPr>
          <p:cNvCxnSpPr>
            <a:stCxn id="6" idx="4"/>
            <a:endCxn id="12" idx="1"/>
          </p:cNvCxnSpPr>
          <p:nvPr/>
        </p:nvCxnSpPr>
        <p:spPr>
          <a:xfrm>
            <a:off x="3338944" y="5317375"/>
            <a:ext cx="2908591" cy="1060935"/>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03AC4A3-C96E-8641-B9AE-877AF3E3A5FE}"/>
              </a:ext>
            </a:extLst>
          </p:cNvPr>
          <p:cNvCxnSpPr>
            <a:stCxn id="7" idx="4"/>
            <a:endCxn id="12" idx="3"/>
          </p:cNvCxnSpPr>
          <p:nvPr/>
        </p:nvCxnSpPr>
        <p:spPr>
          <a:xfrm flipH="1">
            <a:off x="7742758" y="5198469"/>
            <a:ext cx="2953254" cy="1179841"/>
          </a:xfrm>
          <a:prstGeom prst="straightConnector1">
            <a:avLst/>
          </a:prstGeom>
          <a:ln w="508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DE71E9F0-E65F-8345-B726-6AAB774E957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005359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B5F21-BF7B-AB4D-AB56-79B8F7127471}"/>
              </a:ext>
            </a:extLst>
          </p:cNvPr>
          <p:cNvSpPr>
            <a:spLocks noGrp="1"/>
          </p:cNvSpPr>
          <p:nvPr>
            <p:ph type="title"/>
          </p:nvPr>
        </p:nvSpPr>
        <p:spPr>
          <a:xfrm>
            <a:off x="1005840" y="-183388"/>
            <a:ext cx="12618720" cy="1188851"/>
          </a:xfrm>
        </p:spPr>
        <p:txBody>
          <a:bodyPr/>
          <a:lstStyle/>
          <a:p>
            <a:r>
              <a:rPr lang="en-US" dirty="0"/>
              <a:t>Terraform Cloud - </a:t>
            </a:r>
            <a:r>
              <a:rPr lang="en-US" dirty="0">
                <a:solidFill>
                  <a:srgbClr val="00B050"/>
                </a:solidFill>
              </a:rPr>
              <a:t>CLI Driven Workflow</a:t>
            </a:r>
            <a:endParaRPr lang="en-US" dirty="0"/>
          </a:p>
        </p:txBody>
      </p:sp>
      <p:sp>
        <p:nvSpPr>
          <p:cNvPr id="7" name="Oval 6">
            <a:extLst>
              <a:ext uri="{FF2B5EF4-FFF2-40B4-BE49-F238E27FC236}">
                <a16:creationId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pic>
        <p:nvPicPr>
          <p:cNvPr id="3" name="Picture 2">
            <a:extLst>
              <a:ext uri="{FF2B5EF4-FFF2-40B4-BE49-F238E27FC236}">
                <a16:creationId xmlns:a16="http://schemas.microsoft.com/office/drawing/2014/main" id="{F8D5DB0F-9025-4149-BCF4-2AC67AA4D058}"/>
              </a:ext>
            </a:extLst>
          </p:cNvPr>
          <p:cNvPicPr>
            <a:picLocks noChangeAspect="1"/>
          </p:cNvPicPr>
          <p:nvPr/>
        </p:nvPicPr>
        <p:blipFill>
          <a:blip r:embed="rId2"/>
          <a:stretch>
            <a:fillRect/>
          </a:stretch>
        </p:blipFill>
        <p:spPr>
          <a:xfrm>
            <a:off x="260554" y="880642"/>
            <a:ext cx="6025946" cy="6860565"/>
          </a:xfrm>
          <a:prstGeom prst="rect">
            <a:avLst/>
          </a:prstGeom>
        </p:spPr>
      </p:pic>
      <p:sp>
        <p:nvSpPr>
          <p:cNvPr id="8" name="Rounded Rectangle 7">
            <a:extLst>
              <a:ext uri="{FF2B5EF4-FFF2-40B4-BE49-F238E27FC236}">
                <a16:creationId xmlns:a16="http://schemas.microsoft.com/office/drawing/2014/main" id="{4EAE5EEA-81D2-0744-A9F8-B2C2B898B91A}"/>
              </a:ext>
            </a:extLst>
          </p:cNvPr>
          <p:cNvSpPr/>
          <p:nvPr/>
        </p:nvSpPr>
        <p:spPr>
          <a:xfrm>
            <a:off x="502418" y="4411980"/>
            <a:ext cx="5269732" cy="1805940"/>
          </a:xfrm>
          <a:prstGeom prst="roundRect">
            <a:avLst>
              <a:gd name="adj" fmla="val 7208"/>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829816CD-5A50-CA4D-80C5-8EFA69C67AAC}"/>
              </a:ext>
            </a:extLst>
          </p:cNvPr>
          <p:cNvCxnSpPr>
            <a:stCxn id="7" idx="2"/>
            <a:endCxn id="8" idx="3"/>
          </p:cNvCxnSpPr>
          <p:nvPr/>
        </p:nvCxnSpPr>
        <p:spPr>
          <a:xfrm flipH="1" flipV="1">
            <a:off x="5772150" y="5314950"/>
            <a:ext cx="3824025" cy="287006"/>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284841F2-CB8A-7045-898D-78EDFC5428FD}"/>
              </a:ext>
            </a:extLst>
          </p:cNvPr>
          <p:cNvSpPr txBox="1">
            <a:spLocks/>
          </p:cNvSpPr>
          <p:nvPr/>
        </p:nvSpPr>
        <p:spPr>
          <a:xfrm>
            <a:off x="0" y="7741207"/>
            <a:ext cx="4306957" cy="48839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241367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218F4-A6A6-C649-8306-5E3C7DAC7DD4}"/>
              </a:ext>
            </a:extLst>
          </p:cNvPr>
          <p:cNvSpPr>
            <a:spLocks noGrp="1"/>
          </p:cNvSpPr>
          <p:nvPr>
            <p:ph type="title"/>
          </p:nvPr>
        </p:nvSpPr>
        <p:spPr>
          <a:xfrm>
            <a:off x="1005840" y="-214298"/>
            <a:ext cx="12618720" cy="1188851"/>
          </a:xfrm>
        </p:spPr>
        <p:txBody>
          <a:bodyPr/>
          <a:lstStyle/>
          <a:p>
            <a:r>
              <a:rPr lang="en-US" dirty="0"/>
              <a:t>Terraform Cloud - </a:t>
            </a:r>
            <a:r>
              <a:rPr lang="en-US" dirty="0">
                <a:solidFill>
                  <a:srgbClr val="00B050"/>
                </a:solidFill>
              </a:rPr>
              <a:t>CLI Driven Workflow</a:t>
            </a:r>
            <a:endParaRPr lang="en-US" dirty="0"/>
          </a:p>
        </p:txBody>
      </p:sp>
      <p:sp>
        <p:nvSpPr>
          <p:cNvPr id="6" name="Subtitle 2">
            <a:extLst>
              <a:ext uri="{FF2B5EF4-FFF2-40B4-BE49-F238E27FC236}">
                <a16:creationId xmlns:a16="http://schemas.microsoft.com/office/drawing/2014/main" id="{E47E7082-FCC7-5D46-8C81-58D5AFBA911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8" name="Picture 7">
            <a:extLst>
              <a:ext uri="{FF2B5EF4-FFF2-40B4-BE49-F238E27FC236}">
                <a16:creationId xmlns:a16="http://schemas.microsoft.com/office/drawing/2014/main" id="{DDD24F00-833E-7A4A-A7E5-BF7F1B6227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852" y="1590261"/>
            <a:ext cx="10776668" cy="3127513"/>
          </a:xfrm>
          <a:prstGeom prst="rect">
            <a:avLst/>
          </a:prstGeom>
        </p:spPr>
      </p:pic>
    </p:spTree>
    <p:extLst>
      <p:ext uri="{BB962C8B-B14F-4D97-AF65-F5344CB8AC3E}">
        <p14:creationId xmlns:p14="http://schemas.microsoft.com/office/powerpoint/2010/main" val="49237183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589CE0C-C0E4-9240-8CAB-59C0148768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7200" y="1181845"/>
            <a:ext cx="11176000" cy="2311400"/>
          </a:xfrm>
        </p:spPr>
      </p:pic>
      <p:sp>
        <p:nvSpPr>
          <p:cNvPr id="4" name="Title 3">
            <a:extLst>
              <a:ext uri="{FF2B5EF4-FFF2-40B4-BE49-F238E27FC236}">
                <a16:creationId xmlns:a16="http://schemas.microsoft.com/office/drawing/2014/main" id="{C6747296-9EC8-644E-A83D-B55E6061A8B9}"/>
              </a:ext>
            </a:extLst>
          </p:cNvPr>
          <p:cNvSpPr>
            <a:spLocks noGrp="1"/>
          </p:cNvSpPr>
          <p:nvPr>
            <p:ph type="title"/>
          </p:nvPr>
        </p:nvSpPr>
        <p:spPr>
          <a:xfrm>
            <a:off x="502920" y="-126269"/>
            <a:ext cx="12618720" cy="1188851"/>
          </a:xfrm>
        </p:spPr>
        <p:txBody>
          <a:bodyPr/>
          <a:lstStyle/>
          <a:p>
            <a:r>
              <a:rPr lang="en-US" dirty="0"/>
              <a:t>Terraform Cloud - </a:t>
            </a:r>
            <a:r>
              <a:rPr lang="en-US" dirty="0">
                <a:solidFill>
                  <a:srgbClr val="00B050"/>
                </a:solidFill>
              </a:rPr>
              <a:t>CLI Driven Workflow</a:t>
            </a:r>
            <a:endParaRPr lang="en-US" dirty="0"/>
          </a:p>
        </p:txBody>
      </p:sp>
      <p:pic>
        <p:nvPicPr>
          <p:cNvPr id="9" name="Picture 8">
            <a:extLst>
              <a:ext uri="{FF2B5EF4-FFF2-40B4-BE49-F238E27FC236}">
                <a16:creationId xmlns:a16="http://schemas.microsoft.com/office/drawing/2014/main" id="{6E21A00C-6E29-864E-8F0C-A26C95A4F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200" y="3773833"/>
            <a:ext cx="11176000" cy="2298700"/>
          </a:xfrm>
          <a:prstGeom prst="rect">
            <a:avLst/>
          </a:prstGeom>
        </p:spPr>
      </p:pic>
      <p:sp>
        <p:nvSpPr>
          <p:cNvPr id="10" name="Subtitle 2">
            <a:extLst>
              <a:ext uri="{FF2B5EF4-FFF2-40B4-BE49-F238E27FC236}">
                <a16:creationId xmlns:a16="http://schemas.microsoft.com/office/drawing/2014/main" id="{8B7D4F4E-7C58-FE48-9DDB-B613D05AF11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90665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83C2D-4BD2-4842-BADF-263BE5F7BD26}"/>
              </a:ext>
            </a:extLst>
          </p:cNvPr>
          <p:cNvSpPr>
            <a:spLocks noGrp="1"/>
          </p:cNvSpPr>
          <p:nvPr>
            <p:ph type="title"/>
          </p:nvPr>
        </p:nvSpPr>
        <p:spPr>
          <a:xfrm>
            <a:off x="594360" y="223136"/>
            <a:ext cx="13224510" cy="1188851"/>
          </a:xfrm>
        </p:spPr>
        <p:txBody>
          <a:bodyPr>
            <a:normAutofit fontScale="90000"/>
          </a:bodyPr>
          <a:lstStyle/>
          <a:p>
            <a:r>
              <a:rPr lang="en-US" dirty="0"/>
              <a:t>Terraform Cloud - </a:t>
            </a:r>
            <a:r>
              <a:rPr lang="en-US" dirty="0">
                <a:solidFill>
                  <a:srgbClr val="00B050"/>
                </a:solidFill>
              </a:rPr>
              <a:t>CLI Driven Workflow – States Tab</a:t>
            </a:r>
            <a:endParaRPr lang="en-US" dirty="0"/>
          </a:p>
        </p:txBody>
      </p:sp>
      <p:pic>
        <p:nvPicPr>
          <p:cNvPr id="6" name="Picture 5">
            <a:extLst>
              <a:ext uri="{FF2B5EF4-FFF2-40B4-BE49-F238E27FC236}">
                <a16:creationId xmlns:a16="http://schemas.microsoft.com/office/drawing/2014/main" id="{1AFBCBBC-EBE1-3A40-B995-8F424E835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665" y="2180614"/>
            <a:ext cx="8851900" cy="3186516"/>
          </a:xfrm>
          <a:prstGeom prst="rect">
            <a:avLst/>
          </a:prstGeom>
        </p:spPr>
      </p:pic>
      <p:sp>
        <p:nvSpPr>
          <p:cNvPr id="21" name="Subtitle 2">
            <a:extLst>
              <a:ext uri="{FF2B5EF4-FFF2-40B4-BE49-F238E27FC236}">
                <a16:creationId xmlns:a16="http://schemas.microsoft.com/office/drawing/2014/main" id="{EEE1562B-CCF8-664E-9DE5-164B8B48B1E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2683971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596721" y="238791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D1BB3B1-81FB-D248-B60E-EC0EFF7DC0D6}"/>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44548390-6AC7-A74D-A976-B59DA863F75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4223341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
        <p:nvSpPr>
          <p:cNvPr id="6" name="Subtitle 2">
            <a:extLst>
              <a:ext uri="{FF2B5EF4-FFF2-40B4-BE49-F238E27FC236}">
                <a16:creationId xmlns:a16="http://schemas.microsoft.com/office/drawing/2014/main" id="{85A2EF4B-F97C-294D-8517-B1A3353AF0B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0319FC5-7913-9742-9CA1-75CEC69B3ED8}"/>
              </a:ext>
            </a:extLst>
          </p:cNvPr>
          <p:cNvSpPr/>
          <p:nvPr/>
        </p:nvSpPr>
        <p:spPr>
          <a:xfrm>
            <a:off x="10346536" y="235947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sp>
        <p:nvSpPr>
          <p:cNvPr id="10" name="Title 3">
            <a:extLst>
              <a:ext uri="{FF2B5EF4-FFF2-40B4-BE49-F238E27FC236}">
                <a16:creationId xmlns:a16="http://schemas.microsoft.com/office/drawing/2014/main" id="{1DF2BC8B-6AAB-8343-B66E-6FB35547D8CE}"/>
              </a:ext>
            </a:extLst>
          </p:cNvPr>
          <p:cNvSpPr>
            <a:spLocks noGrp="1"/>
          </p:cNvSpPr>
          <p:nvPr>
            <p:ph type="title"/>
          </p:nvPr>
        </p:nvSpPr>
        <p:spPr>
          <a:xfrm>
            <a:off x="8182874" y="0"/>
            <a:ext cx="6218925" cy="1188851"/>
          </a:xfrm>
        </p:spPr>
        <p:txBody>
          <a:bodyPr>
            <a:normAutofit/>
          </a:bodyPr>
          <a:lstStyle/>
          <a:p>
            <a:r>
              <a:rPr lang="en-US" dirty="0"/>
              <a:t>Sentinel Policies</a:t>
            </a:r>
          </a:p>
        </p:txBody>
      </p:sp>
      <p:pic>
        <p:nvPicPr>
          <p:cNvPr id="3" name="Picture 2">
            <a:extLst>
              <a:ext uri="{FF2B5EF4-FFF2-40B4-BE49-F238E27FC236}">
                <a16:creationId xmlns:a16="http://schemas.microsoft.com/office/drawing/2014/main" id="{AAD678B5-635C-474D-9BE6-D24F3FADC908}"/>
              </a:ext>
            </a:extLst>
          </p:cNvPr>
          <p:cNvPicPr>
            <a:picLocks noChangeAspect="1"/>
          </p:cNvPicPr>
          <p:nvPr/>
        </p:nvPicPr>
        <p:blipFill>
          <a:blip r:embed="rId2"/>
          <a:stretch>
            <a:fillRect/>
          </a:stretch>
        </p:blipFill>
        <p:spPr>
          <a:xfrm>
            <a:off x="143691" y="948690"/>
            <a:ext cx="8840289" cy="6542593"/>
          </a:xfrm>
          <a:prstGeom prst="rect">
            <a:avLst/>
          </a:prstGeom>
        </p:spPr>
      </p:pic>
      <p:sp>
        <p:nvSpPr>
          <p:cNvPr id="6" name="Subtitle 2">
            <a:extLst>
              <a:ext uri="{FF2B5EF4-FFF2-40B4-BE49-F238E27FC236}">
                <a16:creationId xmlns:a16="http://schemas.microsoft.com/office/drawing/2014/main" id="{AE25A97C-02C5-6948-946A-D371E3BE90D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288010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30D6B-E672-9347-A9B1-76D3EAB027EE}"/>
              </a:ext>
            </a:extLst>
          </p:cNvPr>
          <p:cNvSpPr>
            <a:spLocks noGrp="1"/>
          </p:cNvSpPr>
          <p:nvPr>
            <p:ph type="title"/>
          </p:nvPr>
        </p:nvSpPr>
        <p:spPr/>
        <p:txBody>
          <a:bodyPr>
            <a:normAutofit/>
          </a:bodyPr>
          <a:lstStyle/>
          <a:p>
            <a:r>
              <a:rPr lang="en-US" dirty="0"/>
              <a:t>Sentinel Enforcement Mode - </a:t>
            </a:r>
            <a:r>
              <a:rPr lang="en-US" dirty="0">
                <a:solidFill>
                  <a:srgbClr val="00B050"/>
                </a:solidFill>
              </a:rPr>
              <a:t>Advisory</a:t>
            </a:r>
          </a:p>
        </p:txBody>
      </p:sp>
      <p:pic>
        <p:nvPicPr>
          <p:cNvPr id="6" name="Picture 5">
            <a:extLst>
              <a:ext uri="{FF2B5EF4-FFF2-40B4-BE49-F238E27FC236}">
                <a16:creationId xmlns:a16="http://schemas.microsoft.com/office/drawing/2014/main" id="{B791DDB1-39A9-5C4A-ACDC-7A6E03868284}"/>
              </a:ext>
            </a:extLst>
          </p:cNvPr>
          <p:cNvPicPr>
            <a:picLocks noChangeAspect="1"/>
          </p:cNvPicPr>
          <p:nvPr/>
        </p:nvPicPr>
        <p:blipFill>
          <a:blip r:embed="rId2"/>
          <a:stretch>
            <a:fillRect/>
          </a:stretch>
        </p:blipFill>
        <p:spPr>
          <a:xfrm>
            <a:off x="1758950" y="1638300"/>
            <a:ext cx="11112500" cy="4953000"/>
          </a:xfrm>
          <a:prstGeom prst="rect">
            <a:avLst/>
          </a:prstGeom>
        </p:spPr>
      </p:pic>
      <p:sp>
        <p:nvSpPr>
          <p:cNvPr id="5" name="Subtitle 2">
            <a:extLst>
              <a:ext uri="{FF2B5EF4-FFF2-40B4-BE49-F238E27FC236}">
                <a16:creationId xmlns:a16="http://schemas.microsoft.com/office/drawing/2014/main" id="{1CAB67F5-45B6-C245-AA03-7167852657D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860067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F758CE-BAE3-C54D-B9F3-765702EDB5A5}"/>
              </a:ext>
            </a:extLst>
          </p:cNvPr>
          <p:cNvSpPr>
            <a:spLocks noGrp="1"/>
          </p:cNvSpPr>
          <p:nvPr>
            <p:ph type="title"/>
          </p:nvPr>
        </p:nvSpPr>
        <p:spPr/>
        <p:txBody>
          <a:bodyPr>
            <a:normAutofit fontScale="90000"/>
          </a:bodyPr>
          <a:lstStyle/>
          <a:p>
            <a:r>
              <a:rPr lang="en-US" dirty="0"/>
              <a:t>Sentinel Enforcement Mode – </a:t>
            </a:r>
            <a:r>
              <a:rPr lang="en-US" dirty="0">
                <a:solidFill>
                  <a:srgbClr val="00B050"/>
                </a:solidFill>
              </a:rPr>
              <a:t>Soft-Mandatory</a:t>
            </a:r>
          </a:p>
        </p:txBody>
      </p:sp>
      <p:pic>
        <p:nvPicPr>
          <p:cNvPr id="5" name="Picture 4">
            <a:extLst>
              <a:ext uri="{FF2B5EF4-FFF2-40B4-BE49-F238E27FC236}">
                <a16:creationId xmlns:a16="http://schemas.microsoft.com/office/drawing/2014/main" id="{8883A863-4EFF-204E-90B9-D7760343FB5C}"/>
              </a:ext>
            </a:extLst>
          </p:cNvPr>
          <p:cNvPicPr>
            <a:picLocks noChangeAspect="1"/>
          </p:cNvPicPr>
          <p:nvPr/>
        </p:nvPicPr>
        <p:blipFill>
          <a:blip r:embed="rId2"/>
          <a:stretch>
            <a:fillRect/>
          </a:stretch>
        </p:blipFill>
        <p:spPr>
          <a:xfrm>
            <a:off x="2541270" y="1168400"/>
            <a:ext cx="9547860" cy="5973016"/>
          </a:xfrm>
          <a:prstGeom prst="rect">
            <a:avLst/>
          </a:prstGeom>
        </p:spPr>
      </p:pic>
      <p:sp>
        <p:nvSpPr>
          <p:cNvPr id="6" name="Subtitle 2">
            <a:extLst>
              <a:ext uri="{FF2B5EF4-FFF2-40B4-BE49-F238E27FC236}">
                <a16:creationId xmlns:a16="http://schemas.microsoft.com/office/drawing/2014/main" id="{F21726EA-E537-2140-ACD5-DEC64A1DD14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91373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F758CE-BAE3-C54D-B9F3-765702EDB5A5}"/>
              </a:ext>
            </a:extLst>
          </p:cNvPr>
          <p:cNvSpPr>
            <a:spLocks noGrp="1"/>
          </p:cNvSpPr>
          <p:nvPr>
            <p:ph type="title"/>
          </p:nvPr>
        </p:nvSpPr>
        <p:spPr>
          <a:xfrm>
            <a:off x="199034" y="2924436"/>
            <a:ext cx="6823710" cy="1188851"/>
          </a:xfrm>
        </p:spPr>
        <p:txBody>
          <a:bodyPr>
            <a:normAutofit fontScale="90000"/>
          </a:bodyPr>
          <a:lstStyle/>
          <a:p>
            <a:r>
              <a:rPr lang="en-US" dirty="0"/>
              <a:t>Sentinel Enforcement Mode – </a:t>
            </a:r>
            <a:r>
              <a:rPr lang="en-US" dirty="0">
                <a:solidFill>
                  <a:srgbClr val="00B050"/>
                </a:solidFill>
              </a:rPr>
              <a:t>Hard-Mandatory</a:t>
            </a:r>
          </a:p>
        </p:txBody>
      </p:sp>
      <p:pic>
        <p:nvPicPr>
          <p:cNvPr id="3" name="Picture 2">
            <a:extLst>
              <a:ext uri="{FF2B5EF4-FFF2-40B4-BE49-F238E27FC236}">
                <a16:creationId xmlns:a16="http://schemas.microsoft.com/office/drawing/2014/main" id="{CC15EAEE-4429-AA4E-A7DD-6DA7575FFC05}"/>
              </a:ext>
            </a:extLst>
          </p:cNvPr>
          <p:cNvPicPr>
            <a:picLocks noChangeAspect="1"/>
          </p:cNvPicPr>
          <p:nvPr/>
        </p:nvPicPr>
        <p:blipFill>
          <a:blip r:embed="rId2"/>
          <a:stretch>
            <a:fillRect/>
          </a:stretch>
        </p:blipFill>
        <p:spPr>
          <a:xfrm>
            <a:off x="6663194" y="318527"/>
            <a:ext cx="7567651" cy="6675921"/>
          </a:xfrm>
          <a:prstGeom prst="rect">
            <a:avLst/>
          </a:prstGeom>
        </p:spPr>
      </p:pic>
      <p:sp>
        <p:nvSpPr>
          <p:cNvPr id="5" name="Subtitle 2">
            <a:extLst>
              <a:ext uri="{FF2B5EF4-FFF2-40B4-BE49-F238E27FC236}">
                <a16:creationId xmlns:a16="http://schemas.microsoft.com/office/drawing/2014/main" id="{D7B84778-C2B7-934F-9DBC-65C678B67ED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9943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A914F69-786C-F441-B66E-A1DEB2F12ECA}"/>
              </a:ext>
            </a:extLst>
          </p:cNvPr>
          <p:cNvSpPr/>
          <p:nvPr/>
        </p:nvSpPr>
        <p:spPr>
          <a:xfrm>
            <a:off x="57354"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Basic Workflow</a:t>
            </a:r>
          </a:p>
        </p:txBody>
      </p:sp>
      <p:sp>
        <p:nvSpPr>
          <p:cNvPr id="12" name="Oval 11">
            <a:extLst>
              <a:ext uri="{FF2B5EF4-FFF2-40B4-BE49-F238E27FC236}">
                <a16:creationId xmlns:a16="http://schemas.microsoft.com/office/drawing/2014/main" id="{77A809A4-7DCF-4E41-A335-E5847995B9F3}"/>
              </a:ext>
            </a:extLst>
          </p:cNvPr>
          <p:cNvSpPr/>
          <p:nvPr/>
        </p:nvSpPr>
        <p:spPr>
          <a:xfrm>
            <a:off x="250979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Providers</a:t>
            </a:r>
          </a:p>
        </p:txBody>
      </p:sp>
      <p:sp>
        <p:nvSpPr>
          <p:cNvPr id="13" name="Oval 12">
            <a:extLst>
              <a:ext uri="{FF2B5EF4-FFF2-40B4-BE49-F238E27FC236}">
                <a16:creationId xmlns:a16="http://schemas.microsoft.com/office/drawing/2014/main" id="{F9A2D334-475B-CF42-B353-F8EC8A923E85}"/>
              </a:ext>
            </a:extLst>
          </p:cNvPr>
          <p:cNvSpPr/>
          <p:nvPr/>
        </p:nvSpPr>
        <p:spPr>
          <a:xfrm>
            <a:off x="4902872"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a16="http://schemas.microsoft.com/office/drawing/2014/main" id="{E524B06D-4A7B-CC45-9AA7-4108317FE7E7}"/>
              </a:ext>
            </a:extLst>
          </p:cNvPr>
          <p:cNvSpPr/>
          <p:nvPr/>
        </p:nvSpPr>
        <p:spPr>
          <a:xfrm>
            <a:off x="7502100"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Input</a:t>
            </a:r>
          </a:p>
          <a:p>
            <a:pPr algn="ctr"/>
            <a:r>
              <a:rPr lang="en-US" sz="2600" dirty="0"/>
              <a:t>Variables</a:t>
            </a:r>
          </a:p>
        </p:txBody>
      </p:sp>
      <p:sp>
        <p:nvSpPr>
          <p:cNvPr id="15" name="Oval 14">
            <a:extLst>
              <a:ext uri="{FF2B5EF4-FFF2-40B4-BE49-F238E27FC236}">
                <a16:creationId xmlns:a16="http://schemas.microsoft.com/office/drawing/2014/main" id="{6E61BEF0-7F0D-FF47-9A14-073EC41BA52C}"/>
              </a:ext>
            </a:extLst>
          </p:cNvPr>
          <p:cNvSpPr/>
          <p:nvPr/>
        </p:nvSpPr>
        <p:spPr>
          <a:xfrm>
            <a:off x="9895175"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Data</a:t>
            </a:r>
          </a:p>
          <a:p>
            <a:pPr algn="ctr"/>
            <a:r>
              <a:rPr lang="en-US" sz="2600" dirty="0"/>
              <a:t>sources</a:t>
            </a:r>
          </a:p>
        </p:txBody>
      </p:sp>
      <p:sp>
        <p:nvSpPr>
          <p:cNvPr id="16" name="Oval 15">
            <a:extLst>
              <a:ext uri="{FF2B5EF4-FFF2-40B4-BE49-F238E27FC236}">
                <a16:creationId xmlns:a16="http://schemas.microsoft.com/office/drawing/2014/main" id="{E8A88A79-73B8-4E4D-B46A-3F4597195E25}"/>
              </a:ext>
            </a:extLst>
          </p:cNvPr>
          <p:cNvSpPr/>
          <p:nvPr/>
        </p:nvSpPr>
        <p:spPr>
          <a:xfrm>
            <a:off x="2450431"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err="1"/>
              <a:t>TerraformCloud</a:t>
            </a:r>
            <a:endParaRPr lang="en-US" sz="2600" dirty="0"/>
          </a:p>
        </p:txBody>
      </p:sp>
      <p:sp>
        <p:nvSpPr>
          <p:cNvPr id="17" name="Oval 16">
            <a:extLst>
              <a:ext uri="{FF2B5EF4-FFF2-40B4-BE49-F238E27FC236}">
                <a16:creationId xmlns:a16="http://schemas.microsoft.com/office/drawing/2014/main" id="{29D56F84-C597-AE48-85A9-859A970D2D12}"/>
              </a:ext>
            </a:extLst>
          </p:cNvPr>
          <p:cNvSpPr/>
          <p:nvPr/>
        </p:nvSpPr>
        <p:spPr>
          <a:xfrm>
            <a:off x="4902872"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Sentinel</a:t>
            </a:r>
          </a:p>
        </p:txBody>
      </p:sp>
      <p:sp>
        <p:nvSpPr>
          <p:cNvPr id="18" name="Oval 17">
            <a:extLst>
              <a:ext uri="{FF2B5EF4-FFF2-40B4-BE49-F238E27FC236}">
                <a16:creationId xmlns:a16="http://schemas.microsoft.com/office/drawing/2014/main" id="{19F83FF5-5164-544C-A2AF-82A355C535FB}"/>
              </a:ext>
            </a:extLst>
          </p:cNvPr>
          <p:cNvSpPr/>
          <p:nvPr/>
        </p:nvSpPr>
        <p:spPr>
          <a:xfrm>
            <a:off x="7355313"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External</a:t>
            </a:r>
          </a:p>
          <a:p>
            <a:pPr algn="ctr"/>
            <a:r>
              <a:rPr lang="en-US" sz="2600" dirty="0"/>
              <a:t>Providers</a:t>
            </a:r>
          </a:p>
        </p:txBody>
      </p:sp>
      <p:sp>
        <p:nvSpPr>
          <p:cNvPr id="19" name="Oval 18">
            <a:extLst>
              <a:ext uri="{FF2B5EF4-FFF2-40B4-BE49-F238E27FC236}">
                <a16:creationId xmlns:a16="http://schemas.microsoft.com/office/drawing/2014/main" id="{C63B7739-7FA8-D944-BADB-AEAFB0AEDF50}"/>
              </a:ext>
            </a:extLst>
          </p:cNvPr>
          <p:cNvSpPr/>
          <p:nvPr/>
        </p:nvSpPr>
        <p:spPr>
          <a:xfrm>
            <a:off x="9895177"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Output</a:t>
            </a:r>
          </a:p>
          <a:p>
            <a:pPr algn="ctr"/>
            <a:r>
              <a:rPr lang="en-US" sz="2600" dirty="0"/>
              <a:t>Values</a:t>
            </a:r>
          </a:p>
        </p:txBody>
      </p:sp>
      <p:sp>
        <p:nvSpPr>
          <p:cNvPr id="20" name="Oval 19">
            <a:extLst>
              <a:ext uri="{FF2B5EF4-FFF2-40B4-BE49-F238E27FC236}">
                <a16:creationId xmlns:a16="http://schemas.microsoft.com/office/drawing/2014/main" id="{E0BF330A-386C-8C44-B1E8-6F68D41D05D9}"/>
              </a:ext>
            </a:extLst>
          </p:cNvPr>
          <p:cNvSpPr/>
          <p:nvPr/>
        </p:nvSpPr>
        <p:spPr>
          <a:xfrm>
            <a:off x="12288252" y="5859525"/>
            <a:ext cx="2342148"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a16="http://schemas.microsoft.com/office/drawing/2014/main" id="{DB7AAD09-0E4E-0340-8F0C-5FE6AA39FF4B}"/>
              </a:ext>
            </a:extLst>
          </p:cNvPr>
          <p:cNvSpPr/>
          <p:nvPr/>
        </p:nvSpPr>
        <p:spPr>
          <a:xfrm>
            <a:off x="12439858" y="197772"/>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Local &amp; Remote</a:t>
            </a:r>
          </a:p>
        </p:txBody>
      </p:sp>
      <p:sp>
        <p:nvSpPr>
          <p:cNvPr id="24" name="Oval 23">
            <a:extLst>
              <a:ext uri="{FF2B5EF4-FFF2-40B4-BE49-F238E27FC236}">
                <a16:creationId xmlns:a16="http://schemas.microsoft.com/office/drawing/2014/main" id="{F68FD88E-5C2D-BE4D-AB09-B365E14B7B25}"/>
              </a:ext>
            </a:extLst>
          </p:cNvPr>
          <p:cNvSpPr/>
          <p:nvPr/>
        </p:nvSpPr>
        <p:spPr>
          <a:xfrm>
            <a:off x="-6328"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a16="http://schemas.microsoft.com/office/drawing/2014/main" id="{229F845A-B47B-EF4A-94D9-242977856A0C}"/>
              </a:ext>
            </a:extLst>
          </p:cNvPr>
          <p:cNvSpPr/>
          <p:nvPr/>
        </p:nvSpPr>
        <p:spPr>
          <a:xfrm>
            <a:off x="4108577" y="3318932"/>
            <a:ext cx="5969673" cy="133483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dirty="0"/>
              <a:t>Terraform</a:t>
            </a:r>
          </a:p>
        </p:txBody>
      </p:sp>
      <p:sp>
        <p:nvSpPr>
          <p:cNvPr id="28" name="Oval 27">
            <a:extLst>
              <a:ext uri="{FF2B5EF4-FFF2-40B4-BE49-F238E27FC236}">
                <a16:creationId xmlns:a16="http://schemas.microsoft.com/office/drawing/2014/main" id="{C9B7E6E4-DC44-0644-A474-1AA447A6D38B}"/>
              </a:ext>
            </a:extLst>
          </p:cNvPr>
          <p:cNvSpPr/>
          <p:nvPr/>
        </p:nvSpPr>
        <p:spPr>
          <a:xfrm>
            <a:off x="57356" y="5859525"/>
            <a:ext cx="2155654" cy="144438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Modules</a:t>
            </a:r>
          </a:p>
        </p:txBody>
      </p:sp>
      <p:sp>
        <p:nvSpPr>
          <p:cNvPr id="29" name="Oval 28">
            <a:extLst>
              <a:ext uri="{FF2B5EF4-FFF2-40B4-BE49-F238E27FC236}">
                <a16:creationId xmlns:a16="http://schemas.microsoft.com/office/drawing/2014/main" id="{55C2B6D3-00E8-5641-9110-E68086CA0B82}"/>
              </a:ext>
            </a:extLst>
          </p:cNvPr>
          <p:cNvSpPr/>
          <p:nvPr/>
        </p:nvSpPr>
        <p:spPr>
          <a:xfrm>
            <a:off x="5767832" y="4913153"/>
            <a:ext cx="2651161" cy="73036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Demo’s</a:t>
            </a:r>
          </a:p>
        </p:txBody>
      </p:sp>
      <p:sp>
        <p:nvSpPr>
          <p:cNvPr id="21" name="Oval 20">
            <a:extLst>
              <a:ext uri="{FF2B5EF4-FFF2-40B4-BE49-F238E27FC236}">
                <a16:creationId xmlns:a16="http://schemas.microsoft.com/office/drawing/2014/main" id="{8CF48712-F6E9-8841-AC46-45D3D76FA093}"/>
              </a:ext>
            </a:extLst>
          </p:cNvPr>
          <p:cNvSpPr/>
          <p:nvPr/>
        </p:nvSpPr>
        <p:spPr>
          <a:xfrm>
            <a:off x="89" y="3978778"/>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CLI Config </a:t>
            </a:r>
          </a:p>
          <a:p>
            <a:pPr algn="ctr"/>
            <a:r>
              <a:rPr lang="en-US" sz="2400" dirty="0"/>
              <a:t>Files</a:t>
            </a:r>
          </a:p>
        </p:txBody>
      </p:sp>
      <p:sp>
        <p:nvSpPr>
          <p:cNvPr id="22" name="Oval 21">
            <a:extLst>
              <a:ext uri="{FF2B5EF4-FFF2-40B4-BE49-F238E27FC236}">
                <a16:creationId xmlns:a16="http://schemas.microsoft.com/office/drawing/2014/main" id="{B5786CF6-714E-C045-B64B-D6C3DA71D4F6}"/>
              </a:ext>
            </a:extLst>
          </p:cNvPr>
          <p:cNvSpPr/>
          <p:nvPr/>
        </p:nvSpPr>
        <p:spPr>
          <a:xfrm>
            <a:off x="12061417" y="2140731"/>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7" name="Oval 26">
            <a:extLst>
              <a:ext uri="{FF2B5EF4-FFF2-40B4-BE49-F238E27FC236}">
                <a16:creationId xmlns:a16="http://schemas.microsoft.com/office/drawing/2014/main" id="{4E35231F-8E69-EC4D-9FB0-5D682730AE9A}"/>
              </a:ext>
            </a:extLst>
          </p:cNvPr>
          <p:cNvSpPr/>
          <p:nvPr/>
        </p:nvSpPr>
        <p:spPr>
          <a:xfrm>
            <a:off x="12061416" y="3752965"/>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Null Resource</a:t>
            </a:r>
          </a:p>
        </p:txBody>
      </p:sp>
      <p:sp>
        <p:nvSpPr>
          <p:cNvPr id="3" name="Rounded Rectangle 2">
            <a:extLst>
              <a:ext uri="{FF2B5EF4-FFF2-40B4-BE49-F238E27FC236}">
                <a16:creationId xmlns:a16="http://schemas.microsoft.com/office/drawing/2014/main" id="{18E721CA-1A60-314C-98F5-BB3FA5555413}"/>
              </a:ext>
            </a:extLst>
          </p:cNvPr>
          <p:cNvSpPr/>
          <p:nvPr/>
        </p:nvSpPr>
        <p:spPr>
          <a:xfrm>
            <a:off x="2544682" y="1817511"/>
            <a:ext cx="9506147" cy="120791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rgbClr val="FFFF00"/>
                </a:solidFill>
              </a:rPr>
              <a:t>Goal: </a:t>
            </a:r>
            <a:r>
              <a:rPr lang="en-US" sz="4000" b="1" dirty="0"/>
              <a:t>Learn every Terraform Concept with Practical Demo on Azure Cloud</a:t>
            </a:r>
          </a:p>
        </p:txBody>
      </p:sp>
      <p:sp>
        <p:nvSpPr>
          <p:cNvPr id="30" name="Oval 29">
            <a:extLst>
              <a:ext uri="{FF2B5EF4-FFF2-40B4-BE49-F238E27FC236}">
                <a16:creationId xmlns:a16="http://schemas.microsoft.com/office/drawing/2014/main" id="{BD2E4674-A89A-9544-A684-D30D89444965}"/>
              </a:ext>
            </a:extLst>
          </p:cNvPr>
          <p:cNvSpPr/>
          <p:nvPr/>
        </p:nvSpPr>
        <p:spPr>
          <a:xfrm>
            <a:off x="9451506" y="4195236"/>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Local Values</a:t>
            </a:r>
          </a:p>
        </p:txBody>
      </p:sp>
      <p:sp>
        <p:nvSpPr>
          <p:cNvPr id="31" name="Oval 30">
            <a:extLst>
              <a:ext uri="{FF2B5EF4-FFF2-40B4-BE49-F238E27FC236}">
                <a16:creationId xmlns:a16="http://schemas.microsoft.com/office/drawing/2014/main" id="{80E41E24-9E65-B548-973E-15596AD55C59}"/>
              </a:ext>
            </a:extLst>
          </p:cNvPr>
          <p:cNvSpPr/>
          <p:nvPr/>
        </p:nvSpPr>
        <p:spPr>
          <a:xfrm>
            <a:off x="2568984" y="4265304"/>
            <a:ext cx="2452441" cy="13348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Dynamic Blocks</a:t>
            </a:r>
          </a:p>
        </p:txBody>
      </p:sp>
      <p:sp>
        <p:nvSpPr>
          <p:cNvPr id="26" name="Subtitle 2">
            <a:extLst>
              <a:ext uri="{FF2B5EF4-FFF2-40B4-BE49-F238E27FC236}">
                <a16:creationId xmlns:a16="http://schemas.microsoft.com/office/drawing/2014/main" id="{7198B18C-B195-3840-A0CC-F4072F0419E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292745" y="7017160"/>
            <a:ext cx="1564595" cy="430887"/>
          </a:xfrm>
          <a:prstGeom prst="rect">
            <a:avLst/>
          </a:prstGeom>
          <a:noFill/>
        </p:spPr>
        <p:txBody>
          <a:bodyPr wrap="none" rtlCol="0">
            <a:spAutoFit/>
          </a:bodyPr>
          <a:lstStyle/>
          <a:p>
            <a:r>
              <a:rPr lang="en-US" dirty="0">
                <a:solidFill>
                  <a:srgbClr val="00B0F0"/>
                </a:solidFill>
              </a:rPr>
              <a:t>Azure Cloud</a:t>
            </a:r>
          </a:p>
        </p:txBody>
      </p:sp>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370632" cy="769441"/>
          </a:xfrm>
          <a:prstGeom prst="rect">
            <a:avLst/>
          </a:prstGeom>
          <a:noFill/>
        </p:spPr>
        <p:txBody>
          <a:bodyPr wrap="none" rtlCol="0">
            <a:spAutoFit/>
          </a:bodyPr>
          <a:lstStyle/>
          <a:p>
            <a:r>
              <a:rPr lang="en-US" dirty="0"/>
              <a:t>Azure VM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Azure SA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6" y="7163914"/>
            <a:ext cx="2215626"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Locking</a:t>
            </a:r>
          </a:p>
        </p:txBody>
      </p:sp>
      <p:pic>
        <p:nvPicPr>
          <p:cNvPr id="5" name="Graphic 4">
            <a:extLst>
              <a:ext uri="{FF2B5EF4-FFF2-40B4-BE49-F238E27FC236}">
                <a16:creationId xmlns:a16="http://schemas.microsoft.com/office/drawing/2014/main" id="{D8FD79D6-9DA4-424E-B1A6-57926104C5A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0957" y="6114895"/>
            <a:ext cx="1049019" cy="1049019"/>
          </a:xfrm>
          <a:prstGeom prst="rect">
            <a:avLst/>
          </a:prstGeom>
        </p:spPr>
      </p:pic>
      <p:pic>
        <p:nvPicPr>
          <p:cNvPr id="66" name="Graphic 65">
            <a:extLst>
              <a:ext uri="{FF2B5EF4-FFF2-40B4-BE49-F238E27FC236}">
                <a16:creationId xmlns:a16="http://schemas.microsoft.com/office/drawing/2014/main" id="{1AF56EDE-B0D3-E745-9403-16CBE682B9D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187050" y="6171944"/>
            <a:ext cx="1049019" cy="1049019"/>
          </a:xfrm>
          <a:prstGeom prst="rect">
            <a:avLst/>
          </a:prstGeom>
        </p:spPr>
      </p:pic>
      <p:sp>
        <p:nvSpPr>
          <p:cNvPr id="67" name="TextBox 66">
            <a:extLst>
              <a:ext uri="{FF2B5EF4-FFF2-40B4-BE49-F238E27FC236}">
                <a16:creationId xmlns:a16="http://schemas.microsoft.com/office/drawing/2014/main" id="{FBECED5D-757A-DE4F-ADEC-788CF247491C}"/>
              </a:ext>
            </a:extLst>
          </p:cNvPr>
          <p:cNvSpPr txBox="1"/>
          <p:nvPr/>
        </p:nvSpPr>
        <p:spPr>
          <a:xfrm>
            <a:off x="10472736" y="4298288"/>
            <a:ext cx="2052293" cy="769441"/>
          </a:xfrm>
          <a:prstGeom prst="rect">
            <a:avLst/>
          </a:prstGeom>
          <a:noFill/>
        </p:spPr>
        <p:txBody>
          <a:bodyPr wrap="none" rtlCol="0">
            <a:spAutoFit/>
          </a:bodyPr>
          <a:lstStyle/>
          <a:p>
            <a:pPr algn="ctr"/>
            <a:r>
              <a:rPr lang="en-US" dirty="0"/>
              <a:t>Azure </a:t>
            </a:r>
          </a:p>
          <a:p>
            <a:pPr algn="ctr"/>
            <a:r>
              <a:rPr lang="en-US" dirty="0"/>
              <a:t>Storage Account</a:t>
            </a:r>
          </a:p>
        </p:txBody>
      </p:sp>
      <p:pic>
        <p:nvPicPr>
          <p:cNvPr id="68" name="Graphic 67">
            <a:extLst>
              <a:ext uri="{FF2B5EF4-FFF2-40B4-BE49-F238E27FC236}">
                <a16:creationId xmlns:a16="http://schemas.microsoft.com/office/drawing/2014/main" id="{600B4EEA-07E3-F140-9533-B2B6B70DCDC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054730" y="3629273"/>
            <a:ext cx="888303" cy="888303"/>
          </a:xfrm>
          <a:prstGeom prst="rect">
            <a:avLst/>
          </a:prstGeom>
        </p:spPr>
      </p:pic>
      <p:sp>
        <p:nvSpPr>
          <p:cNvPr id="64" name="Subtitle 2">
            <a:extLst>
              <a:ext uri="{FF2B5EF4-FFF2-40B4-BE49-F238E27FC236}">
                <a16:creationId xmlns:a16="http://schemas.microsoft.com/office/drawing/2014/main" id="{066672A6-E184-0242-AF67-F7751CFBF77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972433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AFE7EA-C5AD-A64B-8217-91594DB452AC}"/>
              </a:ext>
            </a:extLst>
          </p:cNvPr>
          <p:cNvSpPr>
            <a:spLocks noGrp="1"/>
          </p:cNvSpPr>
          <p:nvPr>
            <p:ph type="title"/>
          </p:nvPr>
        </p:nvSpPr>
        <p:spPr>
          <a:xfrm>
            <a:off x="1005840" y="50243"/>
            <a:ext cx="12618720" cy="1188851"/>
          </a:xfrm>
        </p:spPr>
        <p:txBody>
          <a:bodyPr/>
          <a:lstStyle/>
          <a:p>
            <a:r>
              <a:rPr lang="en-US" dirty="0"/>
              <a:t>Sentinel – </a:t>
            </a:r>
            <a:r>
              <a:rPr lang="en-US" dirty="0">
                <a:solidFill>
                  <a:srgbClr val="00B050"/>
                </a:solidFill>
              </a:rPr>
              <a:t>CIS Policies</a:t>
            </a:r>
          </a:p>
        </p:txBody>
      </p:sp>
      <p:pic>
        <p:nvPicPr>
          <p:cNvPr id="3" name="Picture 2">
            <a:extLst>
              <a:ext uri="{FF2B5EF4-FFF2-40B4-BE49-F238E27FC236}">
                <a16:creationId xmlns:a16="http://schemas.microsoft.com/office/drawing/2014/main" id="{7E23A9B2-8F91-2646-981B-E7FC15C1D675}"/>
              </a:ext>
            </a:extLst>
          </p:cNvPr>
          <p:cNvPicPr>
            <a:picLocks noChangeAspect="1"/>
          </p:cNvPicPr>
          <p:nvPr/>
        </p:nvPicPr>
        <p:blipFill>
          <a:blip r:embed="rId2"/>
          <a:stretch>
            <a:fillRect/>
          </a:stretch>
        </p:blipFill>
        <p:spPr>
          <a:xfrm>
            <a:off x="822960" y="1316394"/>
            <a:ext cx="11715750" cy="5596812"/>
          </a:xfrm>
          <a:prstGeom prst="rect">
            <a:avLst/>
          </a:prstGeom>
        </p:spPr>
      </p:pic>
      <p:sp>
        <p:nvSpPr>
          <p:cNvPr id="5" name="Subtitle 2">
            <a:extLst>
              <a:ext uri="{FF2B5EF4-FFF2-40B4-BE49-F238E27FC236}">
                <a16:creationId xmlns:a16="http://schemas.microsoft.com/office/drawing/2014/main" id="{20847EC1-9C8B-CF42-A083-80103874572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8295399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18C19EFD-BCB5-EC40-9FEA-9137CBE33E87}"/>
              </a:ext>
            </a:extLst>
          </p:cNvPr>
          <p:cNvPicPr>
            <a:picLocks noChangeAspect="1"/>
          </p:cNvPicPr>
          <p:nvPr/>
        </p:nvPicPr>
        <p:blipFill>
          <a:blip r:embed="rId2"/>
          <a:stretch>
            <a:fillRect/>
          </a:stretch>
        </p:blipFill>
        <p:spPr>
          <a:xfrm>
            <a:off x="322670" y="1175582"/>
            <a:ext cx="4292419" cy="6294120"/>
          </a:xfrm>
          <a:prstGeom prst="rect">
            <a:avLst/>
          </a:prstGeom>
        </p:spPr>
      </p:pic>
      <p:pic>
        <p:nvPicPr>
          <p:cNvPr id="6" name="Picture 5">
            <a:extLst>
              <a:ext uri="{FF2B5EF4-FFF2-40B4-BE49-F238E27FC236}">
                <a16:creationId xmlns:a16="http://schemas.microsoft.com/office/drawing/2014/main" id="{E6F58FC1-DE52-6F44-984C-AA3C9A1154E5}"/>
              </a:ext>
            </a:extLst>
          </p:cNvPr>
          <p:cNvPicPr>
            <a:picLocks noChangeAspect="1"/>
          </p:cNvPicPr>
          <p:nvPr/>
        </p:nvPicPr>
        <p:blipFill>
          <a:blip r:embed="rId3"/>
          <a:stretch>
            <a:fillRect/>
          </a:stretch>
        </p:blipFill>
        <p:spPr>
          <a:xfrm>
            <a:off x="4937760" y="1239094"/>
            <a:ext cx="9244330" cy="1442452"/>
          </a:xfrm>
          <a:prstGeom prst="rect">
            <a:avLst/>
          </a:prstGeom>
        </p:spPr>
      </p:pic>
      <p:sp>
        <p:nvSpPr>
          <p:cNvPr id="7" name="Rounded Rectangle 6">
            <a:extLst>
              <a:ext uri="{FF2B5EF4-FFF2-40B4-BE49-F238E27FC236}">
                <a16:creationId xmlns:a16="http://schemas.microsoft.com/office/drawing/2014/main" id="{E27067A0-4D0A-CD40-97E5-4C1223C44436}"/>
              </a:ext>
            </a:extLst>
          </p:cNvPr>
          <p:cNvSpPr/>
          <p:nvPr/>
        </p:nvSpPr>
        <p:spPr>
          <a:xfrm>
            <a:off x="11898630" y="1274654"/>
            <a:ext cx="2148840" cy="124587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07C50816-875C-5F42-8861-EEDA1612030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12" name="Picture 11">
            <a:extLst>
              <a:ext uri="{FF2B5EF4-FFF2-40B4-BE49-F238E27FC236}">
                <a16:creationId xmlns:a16="http://schemas.microsoft.com/office/drawing/2014/main" id="{D9693755-EBBB-844C-890A-98B49F278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7759" y="2746330"/>
            <a:ext cx="9244331" cy="4966435"/>
          </a:xfrm>
          <a:prstGeom prst="rect">
            <a:avLst/>
          </a:prstGeom>
        </p:spPr>
      </p:pic>
    </p:spTree>
    <p:extLst>
      <p:ext uri="{BB962C8B-B14F-4D97-AF65-F5344CB8AC3E}">
        <p14:creationId xmlns:p14="http://schemas.microsoft.com/office/powerpoint/2010/main" val="40321777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ED85-E2CA-FB4D-B515-ECACD66C5F1D}"/>
              </a:ext>
            </a:extLst>
          </p:cNvPr>
          <p:cNvSpPr>
            <a:spLocks noGrp="1"/>
          </p:cNvSpPr>
          <p:nvPr>
            <p:ph type="title"/>
          </p:nvPr>
        </p:nvSpPr>
        <p:spPr>
          <a:xfrm>
            <a:off x="2335236" y="3812345"/>
            <a:ext cx="8904849" cy="1121604"/>
          </a:xfrm>
        </p:spPr>
        <p:txBody>
          <a:bodyPr/>
          <a:lstStyle/>
          <a:p>
            <a:r>
              <a:rPr lang="en-US" b="1" dirty="0"/>
              <a:t>Thank You</a:t>
            </a:r>
          </a:p>
        </p:txBody>
      </p:sp>
      <p:pic>
        <p:nvPicPr>
          <p:cNvPr id="5" name="Picture 4">
            <a:extLst>
              <a:ext uri="{FF2B5EF4-FFF2-40B4-BE49-F238E27FC236}">
                <a16:creationId xmlns:a16="http://schemas.microsoft.com/office/drawing/2014/main" id="{E4E9EB77-B94D-994E-84C1-3B11ED342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786" y="2560028"/>
            <a:ext cx="2629781" cy="1257300"/>
          </a:xfrm>
          <a:prstGeom prst="rect">
            <a:avLst/>
          </a:prstGeom>
        </p:spPr>
      </p:pic>
      <p:sp>
        <p:nvSpPr>
          <p:cNvPr id="6" name="Subtitle 2">
            <a:extLst>
              <a:ext uri="{FF2B5EF4-FFF2-40B4-BE49-F238E27FC236}">
                <a16:creationId xmlns:a16="http://schemas.microsoft.com/office/drawing/2014/main" id="{83D00B5D-C8DB-C145-82C7-6F255AE5CBEE}"/>
              </a:ext>
            </a:extLst>
          </p:cNvPr>
          <p:cNvSpPr txBox="1">
            <a:spLocks/>
          </p:cNvSpPr>
          <p:nvPr/>
        </p:nvSpPr>
        <p:spPr>
          <a:xfrm>
            <a:off x="0" y="7465821"/>
            <a:ext cx="4306957" cy="763778"/>
          </a:xfrm>
          <a:prstGeom prst="rect">
            <a:avLst/>
          </a:prstGeom>
        </p:spPr>
        <p:txBody>
          <a:bodyPr vert="horz" lIns="109728" tIns="54864" rIns="109728" bIns="54864" rtlCol="0">
            <a:normAutofit fontScale="92500" lnSpcReduction="1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21995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19725" y="3931257"/>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4590344" y="4660021"/>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564595" cy="430887"/>
          </a:xfrm>
          <a:prstGeom prst="rect">
            <a:avLst/>
          </a:prstGeom>
          <a:noFill/>
        </p:spPr>
        <p:txBody>
          <a:bodyPr wrap="none" rtlCol="0">
            <a:spAutoFit/>
          </a:bodyPr>
          <a:lstStyle/>
          <a:p>
            <a:r>
              <a:rPr lang="en-US" dirty="0">
                <a:solidFill>
                  <a:srgbClr val="00B0F0"/>
                </a:solidFill>
              </a:rPr>
              <a:t>Azure Cloud</a:t>
            </a:r>
          </a:p>
        </p:txBody>
      </p:sp>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370632" cy="769441"/>
          </a:xfrm>
          <a:prstGeom prst="rect">
            <a:avLst/>
          </a:prstGeom>
          <a:noFill/>
        </p:spPr>
        <p:txBody>
          <a:bodyPr wrap="none" rtlCol="0">
            <a:spAutoFit/>
          </a:bodyPr>
          <a:lstStyle/>
          <a:p>
            <a:r>
              <a:rPr lang="en-US" dirty="0"/>
              <a:t>Azure VM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Azure Storage Account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TextBox 42">
            <a:extLst>
              <a:ext uri="{FF2B5EF4-FFF2-40B4-BE49-F238E27FC236}">
                <a16:creationId xmlns:a16="http://schemas.microsoft.com/office/drawing/2014/main" id="{964C09C7-F1E4-9E45-90B6-FC44FD97376B}"/>
              </a:ext>
            </a:extLst>
          </p:cNvPr>
          <p:cNvSpPr txBox="1"/>
          <p:nvPr/>
        </p:nvSpPr>
        <p:spPr>
          <a:xfrm>
            <a:off x="577166" y="4655728"/>
            <a:ext cx="2773388" cy="430887"/>
          </a:xfrm>
          <a:prstGeom prst="rect">
            <a:avLst/>
          </a:prstGeom>
          <a:noFill/>
        </p:spPr>
        <p:txBody>
          <a:bodyPr wrap="none" rtlCol="0">
            <a:spAutoFit/>
          </a:bodyPr>
          <a:lstStyle/>
          <a:p>
            <a:r>
              <a:rPr lang="en-US" dirty="0"/>
              <a:t>Azure Storage Account</a:t>
            </a:r>
          </a:p>
        </p:txBody>
      </p:sp>
      <p:pic>
        <p:nvPicPr>
          <p:cNvPr id="60" name="Graphic 59">
            <a:extLst>
              <a:ext uri="{FF2B5EF4-FFF2-40B4-BE49-F238E27FC236}">
                <a16:creationId xmlns:a16="http://schemas.microsoft.com/office/drawing/2014/main" id="{10CA92EA-CE61-B34C-AF60-E43D16C2954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0946" y="3849466"/>
            <a:ext cx="1023884" cy="1023884"/>
          </a:xfrm>
          <a:prstGeom prst="rect">
            <a:avLst/>
          </a:prstGeom>
        </p:spPr>
      </p:pic>
      <p:pic>
        <p:nvPicPr>
          <p:cNvPr id="64" name="Graphic 63">
            <a:extLst>
              <a:ext uri="{FF2B5EF4-FFF2-40B4-BE49-F238E27FC236}">
                <a16:creationId xmlns:a16="http://schemas.microsoft.com/office/drawing/2014/main" id="{E4C72749-D91C-2144-8949-6C04FA4B62D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158720" y="6317377"/>
            <a:ext cx="1049019" cy="1049019"/>
          </a:xfrm>
          <a:prstGeom prst="rect">
            <a:avLst/>
          </a:prstGeom>
        </p:spPr>
      </p:pic>
      <p:sp>
        <p:nvSpPr>
          <p:cNvPr id="41" name="Subtitle 2">
            <a:extLst>
              <a:ext uri="{FF2B5EF4-FFF2-40B4-BE49-F238E27FC236}">
                <a16:creationId xmlns:a16="http://schemas.microsoft.com/office/drawing/2014/main" id="{D9966654-6EA9-8041-A23D-7EC1B949F0E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54570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apply refresh-only</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
        <p:nvSpPr>
          <p:cNvPr id="15" name="Subtitle 2">
            <a:extLst>
              <a:ext uri="{FF2B5EF4-FFF2-40B4-BE49-F238E27FC236}">
                <a16:creationId xmlns:a16="http://schemas.microsoft.com/office/drawing/2014/main" id="{9201816D-1BBC-C945-9988-F00E57714DC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9483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510D4E-AA0B-494D-8BD6-163CA776EBBA}"/>
              </a:ext>
            </a:extLst>
          </p:cNvPr>
          <p:cNvSpPr>
            <a:spLocks noGrp="1"/>
          </p:cNvSpPr>
          <p:nvPr>
            <p:ph type="title"/>
          </p:nvPr>
        </p:nvSpPr>
        <p:spPr>
          <a:xfrm>
            <a:off x="1128325" y="-144627"/>
            <a:ext cx="12618720" cy="1188851"/>
          </a:xfrm>
        </p:spPr>
        <p:txBody>
          <a:bodyPr/>
          <a:lstStyle/>
          <a:p>
            <a:r>
              <a:rPr lang="en-US" dirty="0"/>
              <a:t>Terraform Remote State Datasource</a:t>
            </a:r>
          </a:p>
        </p:txBody>
      </p:sp>
      <p:sp>
        <p:nvSpPr>
          <p:cNvPr id="5" name="Rounded Rectangle 4">
            <a:extLst>
              <a:ext uri="{FF2B5EF4-FFF2-40B4-BE49-F238E27FC236}">
                <a16:creationId xmlns:a16="http://schemas.microsoft.com/office/drawing/2014/main" id="{91BC796F-C328-3F44-A0D9-036AB0C02440}"/>
              </a:ext>
            </a:extLst>
          </p:cNvPr>
          <p:cNvSpPr/>
          <p:nvPr/>
        </p:nvSpPr>
        <p:spPr>
          <a:xfrm>
            <a:off x="372533" y="880110"/>
            <a:ext cx="13907911" cy="146797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err="1">
                <a:solidFill>
                  <a:srgbClr val="FFC000"/>
                </a:solidFill>
              </a:rPr>
              <a:t>terraform_remote_state</a:t>
            </a:r>
            <a:r>
              <a:rPr lang="en-US" sz="3000" dirty="0">
                <a:solidFill>
                  <a:srgbClr val="C00000"/>
                </a:solidFill>
              </a:rPr>
              <a:t> </a:t>
            </a:r>
            <a:r>
              <a:rPr lang="en-US" sz="3000" dirty="0"/>
              <a:t>data source retrieves the </a:t>
            </a:r>
            <a:r>
              <a:rPr lang="en-US" sz="3000" dirty="0">
                <a:solidFill>
                  <a:srgbClr val="FFC000"/>
                </a:solidFill>
              </a:rPr>
              <a:t>root module output values </a:t>
            </a:r>
            <a:r>
              <a:rPr lang="en-US" sz="3000" dirty="0"/>
              <a:t>from some other Terraform configuration, using the latest state snapshot from the remote backend.</a:t>
            </a:r>
          </a:p>
        </p:txBody>
      </p:sp>
      <p:sp>
        <p:nvSpPr>
          <p:cNvPr id="6" name="Oval 5">
            <a:extLst>
              <a:ext uri="{FF2B5EF4-FFF2-40B4-BE49-F238E27FC236}">
                <a16:creationId xmlns:a16="http://schemas.microsoft.com/office/drawing/2014/main" id="{C8782D73-469E-4240-8D50-9E60A5D2011D}"/>
              </a:ext>
            </a:extLst>
          </p:cNvPr>
          <p:cNvSpPr/>
          <p:nvPr/>
        </p:nvSpPr>
        <p:spPr>
          <a:xfrm>
            <a:off x="824089" y="2912533"/>
            <a:ext cx="3668889" cy="8353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Project-1</a:t>
            </a:r>
          </a:p>
        </p:txBody>
      </p:sp>
      <p:sp>
        <p:nvSpPr>
          <p:cNvPr id="7" name="Oval 6">
            <a:extLst>
              <a:ext uri="{FF2B5EF4-FFF2-40B4-BE49-F238E27FC236}">
                <a16:creationId xmlns:a16="http://schemas.microsoft.com/office/drawing/2014/main" id="{31F91046-9C64-AC4F-921F-C0B10B50CFD0}"/>
              </a:ext>
            </a:extLst>
          </p:cNvPr>
          <p:cNvSpPr/>
          <p:nvPr/>
        </p:nvSpPr>
        <p:spPr>
          <a:xfrm>
            <a:off x="9860845" y="2912533"/>
            <a:ext cx="3668889" cy="8353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Project-2</a:t>
            </a:r>
          </a:p>
        </p:txBody>
      </p:sp>
      <p:sp>
        <p:nvSpPr>
          <p:cNvPr id="8" name="Oval 7">
            <a:extLst>
              <a:ext uri="{FF2B5EF4-FFF2-40B4-BE49-F238E27FC236}">
                <a16:creationId xmlns:a16="http://schemas.microsoft.com/office/drawing/2014/main" id="{38EA0560-A0B5-7840-A818-B0930D7FEEB6}"/>
              </a:ext>
            </a:extLst>
          </p:cNvPr>
          <p:cNvSpPr/>
          <p:nvPr/>
        </p:nvSpPr>
        <p:spPr>
          <a:xfrm>
            <a:off x="677897" y="4189388"/>
            <a:ext cx="3961271" cy="222391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Resource Group</a:t>
            </a:r>
          </a:p>
          <a:p>
            <a:pPr algn="ctr"/>
            <a:r>
              <a:rPr lang="en-US" sz="3000" dirty="0"/>
              <a:t>Virtual Network</a:t>
            </a:r>
          </a:p>
        </p:txBody>
      </p:sp>
      <p:sp>
        <p:nvSpPr>
          <p:cNvPr id="9" name="Oval 8">
            <a:extLst>
              <a:ext uri="{FF2B5EF4-FFF2-40B4-BE49-F238E27FC236}">
                <a16:creationId xmlns:a16="http://schemas.microsoft.com/office/drawing/2014/main" id="{C5DA5342-9CF7-F547-8675-7CEEC15ED1B5}"/>
              </a:ext>
            </a:extLst>
          </p:cNvPr>
          <p:cNvSpPr/>
          <p:nvPr/>
        </p:nvSpPr>
        <p:spPr>
          <a:xfrm>
            <a:off x="9860845" y="4114798"/>
            <a:ext cx="3886200" cy="222391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Azure Linux Virtual Machine</a:t>
            </a:r>
          </a:p>
        </p:txBody>
      </p:sp>
      <p:sp>
        <p:nvSpPr>
          <p:cNvPr id="10" name="Rounded Rectangle 9">
            <a:extLst>
              <a:ext uri="{FF2B5EF4-FFF2-40B4-BE49-F238E27FC236}">
                <a16:creationId xmlns:a16="http://schemas.microsoft.com/office/drawing/2014/main" id="{0496927C-F8E6-0544-BCFB-7B7137579346}"/>
              </a:ext>
            </a:extLst>
          </p:cNvPr>
          <p:cNvSpPr/>
          <p:nvPr/>
        </p:nvSpPr>
        <p:spPr>
          <a:xfrm>
            <a:off x="482035" y="6854776"/>
            <a:ext cx="4103510" cy="62088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project-1/</a:t>
            </a:r>
            <a:r>
              <a:rPr lang="en-US" sz="2600" dirty="0" err="1"/>
              <a:t>terraform.tfstate</a:t>
            </a:r>
            <a:endParaRPr lang="en-US" sz="2600" dirty="0"/>
          </a:p>
        </p:txBody>
      </p:sp>
      <p:sp>
        <p:nvSpPr>
          <p:cNvPr id="11" name="Rounded Rectangle 10">
            <a:extLst>
              <a:ext uri="{FF2B5EF4-FFF2-40B4-BE49-F238E27FC236}">
                <a16:creationId xmlns:a16="http://schemas.microsoft.com/office/drawing/2014/main" id="{39091EE7-36DB-6941-9777-22D8957136A3}"/>
              </a:ext>
            </a:extLst>
          </p:cNvPr>
          <p:cNvSpPr/>
          <p:nvPr/>
        </p:nvSpPr>
        <p:spPr>
          <a:xfrm>
            <a:off x="9793112" y="6854776"/>
            <a:ext cx="4103510" cy="62088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project-2/</a:t>
            </a:r>
            <a:r>
              <a:rPr lang="en-US" sz="2600" dirty="0" err="1"/>
              <a:t>terraform.tfstate</a:t>
            </a:r>
            <a:endParaRPr lang="en-US" sz="2600" dirty="0"/>
          </a:p>
        </p:txBody>
      </p:sp>
      <p:sp>
        <p:nvSpPr>
          <p:cNvPr id="12" name="Oval 11">
            <a:extLst>
              <a:ext uri="{FF2B5EF4-FFF2-40B4-BE49-F238E27FC236}">
                <a16:creationId xmlns:a16="http://schemas.microsoft.com/office/drawing/2014/main" id="{D4155466-BD6F-AA46-B5DA-25EEF203FC12}"/>
              </a:ext>
            </a:extLst>
          </p:cNvPr>
          <p:cNvSpPr/>
          <p:nvPr/>
        </p:nvSpPr>
        <p:spPr>
          <a:xfrm>
            <a:off x="4967111" y="4687710"/>
            <a:ext cx="4264942" cy="107808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C000"/>
                </a:solidFill>
              </a:rPr>
              <a:t>terraform_remote_state</a:t>
            </a:r>
            <a:r>
              <a:rPr lang="en-US" dirty="0">
                <a:solidFill>
                  <a:srgbClr val="C00000"/>
                </a:solidFill>
              </a:rPr>
              <a:t> </a:t>
            </a:r>
            <a:r>
              <a:rPr lang="en-US" dirty="0"/>
              <a:t>data source</a:t>
            </a:r>
          </a:p>
        </p:txBody>
      </p:sp>
      <p:cxnSp>
        <p:nvCxnSpPr>
          <p:cNvPr id="14" name="Straight Arrow Connector 13">
            <a:extLst>
              <a:ext uri="{FF2B5EF4-FFF2-40B4-BE49-F238E27FC236}">
                <a16:creationId xmlns:a16="http://schemas.microsoft.com/office/drawing/2014/main" id="{B01B33F5-2084-044F-A73C-B945BC36302C}"/>
              </a:ext>
            </a:extLst>
          </p:cNvPr>
          <p:cNvCxnSpPr>
            <a:cxnSpLocks/>
            <a:stCxn id="9" idx="2"/>
            <a:endCxn id="12" idx="6"/>
          </p:cNvCxnSpPr>
          <p:nvPr/>
        </p:nvCxnSpPr>
        <p:spPr>
          <a:xfrm flipH="1">
            <a:off x="9232053" y="5226754"/>
            <a:ext cx="628792" cy="1"/>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60D5037-ED86-DC41-A6E3-3E470B797985}"/>
              </a:ext>
            </a:extLst>
          </p:cNvPr>
          <p:cNvCxnSpPr>
            <a:cxnSpLocks/>
            <a:stCxn id="12" idx="2"/>
            <a:endCxn id="10" idx="3"/>
          </p:cNvCxnSpPr>
          <p:nvPr/>
        </p:nvCxnSpPr>
        <p:spPr>
          <a:xfrm flipH="1">
            <a:off x="4585545" y="5226755"/>
            <a:ext cx="381566" cy="1938466"/>
          </a:xfrm>
          <a:prstGeom prst="straightConnector1">
            <a:avLst/>
          </a:prstGeom>
          <a:ln w="38100">
            <a:no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A82AF9-6342-5749-A17C-13C342B6B6B6}"/>
              </a:ext>
            </a:extLst>
          </p:cNvPr>
          <p:cNvCxnSpPr>
            <a:cxnSpLocks/>
            <a:stCxn id="9" idx="2"/>
            <a:endCxn id="12" idx="6"/>
          </p:cNvCxnSpPr>
          <p:nvPr/>
        </p:nvCxnSpPr>
        <p:spPr>
          <a:xfrm flipH="1">
            <a:off x="9232053" y="5226754"/>
            <a:ext cx="628792" cy="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FDC0A09-171D-BC4C-9D6A-D5263FFE35D1}"/>
              </a:ext>
            </a:extLst>
          </p:cNvPr>
          <p:cNvCxnSpPr>
            <a:cxnSpLocks/>
            <a:stCxn id="12" idx="4"/>
            <a:endCxn id="10" idx="3"/>
          </p:cNvCxnSpPr>
          <p:nvPr/>
        </p:nvCxnSpPr>
        <p:spPr>
          <a:xfrm rot="5400000">
            <a:off x="5142853" y="5208492"/>
            <a:ext cx="1399422" cy="2514037"/>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8E7F6347-9F74-E94F-99F4-2BB67434CFA5}"/>
              </a:ext>
            </a:extLst>
          </p:cNvPr>
          <p:cNvSpPr/>
          <p:nvPr/>
        </p:nvSpPr>
        <p:spPr>
          <a:xfrm>
            <a:off x="4967111" y="2792791"/>
            <a:ext cx="4515556" cy="127685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multiple Terraform Projects communicate to each other?</a:t>
            </a:r>
            <a:br>
              <a:rPr lang="en-US" dirty="0"/>
            </a:br>
            <a:r>
              <a:rPr lang="en-US" dirty="0">
                <a:solidFill>
                  <a:srgbClr val="FFFF00"/>
                </a:solidFill>
              </a:rPr>
              <a:t>Very Important in Real-World</a:t>
            </a:r>
          </a:p>
        </p:txBody>
      </p:sp>
      <p:sp>
        <p:nvSpPr>
          <p:cNvPr id="17" name="Subtitle 2">
            <a:extLst>
              <a:ext uri="{FF2B5EF4-FFF2-40B4-BE49-F238E27FC236}">
                <a16:creationId xmlns:a16="http://schemas.microsoft.com/office/drawing/2014/main" id="{1D4050DB-E18B-6840-B467-F88EE93F9CD3}"/>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86389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
        <p:nvSpPr>
          <p:cNvPr id="13" name="Subtitle 2">
            <a:extLst>
              <a:ext uri="{FF2B5EF4-FFF2-40B4-BE49-F238E27FC236}">
                <a16:creationId xmlns:a16="http://schemas.microsoft.com/office/drawing/2014/main" id="{E8865BEF-3B01-DC46-9F50-7899290A1A0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44668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6" name="Subtitle 2">
            <a:extLst>
              <a:ext uri="{FF2B5EF4-FFF2-40B4-BE49-F238E27FC236}">
                <a16:creationId xmlns:a16="http://schemas.microsoft.com/office/drawing/2014/main" id="{6DFC6532-DE06-4C4F-923E-654345D221B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771269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301CD8D-ACE3-D140-99C1-D81F0E6346BA}"/>
              </a:ext>
            </a:extLst>
          </p:cNvPr>
          <p:cNvSpPr/>
          <p:nvPr/>
        </p:nvSpPr>
        <p:spPr>
          <a:xfrm>
            <a:off x="173525" y="137427"/>
            <a:ext cx="14185570"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Use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173524" y="1501975"/>
            <a:ext cx="5313881" cy="167809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173524" y="5710764"/>
            <a:ext cx="5313881"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1415184" y="3748697"/>
            <a:ext cx="2836776" cy="122590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3F405CDB-931B-5C42-ACAC-E15AAC8FA99E}"/>
              </a:ext>
            </a:extLst>
          </p:cNvPr>
          <p:cNvPicPr>
            <a:picLocks noChangeAspect="1"/>
          </p:cNvPicPr>
          <p:nvPr/>
        </p:nvPicPr>
        <p:blipFill>
          <a:blip r:embed="rId2"/>
          <a:stretch>
            <a:fillRect/>
          </a:stretch>
        </p:blipFill>
        <p:spPr>
          <a:xfrm>
            <a:off x="6130190" y="1661822"/>
            <a:ext cx="8326686" cy="5618821"/>
          </a:xfrm>
          <a:prstGeom prst="rect">
            <a:avLst/>
          </a:prstGeom>
        </p:spPr>
      </p:pic>
      <p:sp>
        <p:nvSpPr>
          <p:cNvPr id="8" name="Subtitle 2">
            <a:extLst>
              <a:ext uri="{FF2B5EF4-FFF2-40B4-BE49-F238E27FC236}">
                <a16:creationId xmlns:a16="http://schemas.microsoft.com/office/drawing/2014/main" id="{58529D4B-6D98-EA42-917B-D0835D5DDF6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26012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manually and then automate using Terraform</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352069" y="1083225"/>
            <a:ext cx="5124663"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1. Build a </a:t>
            </a:r>
            <a:r>
              <a:rPr lang="en-IN" dirty="0">
                <a:solidFill>
                  <a:srgbClr val="FFFF00"/>
                </a:solidFill>
              </a:rPr>
              <a:t>Static Website </a:t>
            </a:r>
            <a:r>
              <a:rPr lang="en-IN" dirty="0"/>
              <a:t>using Azure manually using Azure Portal.</a:t>
            </a:r>
          </a:p>
          <a:p>
            <a:r>
              <a:rPr lang="en-IN" sz="2400" dirty="0">
                <a:solidFill>
                  <a:schemeClr val="bg1"/>
                </a:solidFill>
              </a:rPr>
              <a:t>2. </a:t>
            </a:r>
            <a:r>
              <a:rPr lang="en-IN" sz="2400" dirty="0">
                <a:solidFill>
                  <a:srgbClr val="FFFF00"/>
                </a:solidFill>
              </a:rPr>
              <a:t>Automate</a:t>
            </a:r>
            <a:r>
              <a:rPr lang="en-IN" sz="2400" dirty="0">
                <a:solidFill>
                  <a:schemeClr val="bg1"/>
                </a:solidFill>
              </a:rPr>
              <a:t> it using Terraform Resources</a:t>
            </a:r>
          </a:p>
        </p:txBody>
      </p:sp>
      <p:sp>
        <p:nvSpPr>
          <p:cNvPr id="20" name="Oval 19">
            <a:extLst>
              <a:ext uri="{FF2B5EF4-FFF2-40B4-BE49-F238E27FC236}">
                <a16:creationId xmlns:a16="http://schemas.microsoft.com/office/drawing/2014/main" id="{16FD609D-1B57-B94B-B1D0-8ED1E78C6A39}"/>
              </a:ext>
            </a:extLst>
          </p:cNvPr>
          <p:cNvSpPr/>
          <p:nvPr/>
        </p:nvSpPr>
        <p:spPr>
          <a:xfrm>
            <a:off x="8541353" y="134232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7" name="Picture 6">
            <a:extLst>
              <a:ext uri="{FF2B5EF4-FFF2-40B4-BE49-F238E27FC236}">
                <a16:creationId xmlns:a16="http://schemas.microsoft.com/office/drawing/2014/main" id="{4E0FA57C-3DFB-1D4A-890E-D1DE44CE2CC2}"/>
              </a:ext>
            </a:extLst>
          </p:cNvPr>
          <p:cNvPicPr>
            <a:picLocks noChangeAspect="1"/>
          </p:cNvPicPr>
          <p:nvPr/>
        </p:nvPicPr>
        <p:blipFill>
          <a:blip r:embed="rId2"/>
          <a:stretch>
            <a:fillRect/>
          </a:stretch>
        </p:blipFill>
        <p:spPr>
          <a:xfrm>
            <a:off x="466369" y="4968713"/>
            <a:ext cx="3610751" cy="2349531"/>
          </a:xfrm>
          <a:prstGeom prst="rect">
            <a:avLst/>
          </a:prstGeom>
        </p:spPr>
      </p:pic>
      <p:pic>
        <p:nvPicPr>
          <p:cNvPr id="8" name="Picture 7">
            <a:extLst>
              <a:ext uri="{FF2B5EF4-FFF2-40B4-BE49-F238E27FC236}">
                <a16:creationId xmlns:a16="http://schemas.microsoft.com/office/drawing/2014/main" id="{0776741C-2A49-654C-8CCB-D23A2408176F}"/>
              </a:ext>
            </a:extLst>
          </p:cNvPr>
          <p:cNvPicPr>
            <a:picLocks noChangeAspect="1"/>
          </p:cNvPicPr>
          <p:nvPr/>
        </p:nvPicPr>
        <p:blipFill>
          <a:blip r:embed="rId3"/>
          <a:stretch>
            <a:fillRect/>
          </a:stretch>
        </p:blipFill>
        <p:spPr>
          <a:xfrm>
            <a:off x="4889159" y="3057033"/>
            <a:ext cx="9741241" cy="4559585"/>
          </a:xfrm>
          <a:prstGeom prst="rect">
            <a:avLst/>
          </a:prstGeom>
        </p:spPr>
      </p:pic>
      <p:sp>
        <p:nvSpPr>
          <p:cNvPr id="9" name="Subtitle 2">
            <a:extLst>
              <a:ext uri="{FF2B5EF4-FFF2-40B4-BE49-F238E27FC236}">
                <a16:creationId xmlns:a16="http://schemas.microsoft.com/office/drawing/2014/main" id="{A6D116E8-1854-644B-AB4B-7E8D44B2B37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34046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Build a Local Terraform Module</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208025" y="2819429"/>
            <a:ext cx="5456257" cy="167809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Build a </a:t>
            </a:r>
            <a:r>
              <a:rPr lang="en-IN" sz="2400" dirty="0">
                <a:solidFill>
                  <a:srgbClr val="FFFF00"/>
                </a:solidFill>
              </a:rPr>
              <a:t>Local</a:t>
            </a:r>
            <a:r>
              <a:rPr lang="en-IN" sz="2400" dirty="0">
                <a:solidFill>
                  <a:schemeClr val="bg1"/>
                </a:solidFill>
              </a:rPr>
              <a:t> Terraform Module and call it from </a:t>
            </a:r>
            <a:r>
              <a:rPr lang="en-IN" sz="2400" dirty="0">
                <a:solidFill>
                  <a:srgbClr val="FFFF00"/>
                </a:solidFill>
              </a:rPr>
              <a:t>Root</a:t>
            </a:r>
            <a:r>
              <a:rPr lang="en-IN" sz="2400" dirty="0">
                <a:solidFill>
                  <a:schemeClr val="bg1"/>
                </a:solidFill>
              </a:rPr>
              <a:t> Module and Test</a:t>
            </a:r>
          </a:p>
        </p:txBody>
      </p:sp>
      <p:sp>
        <p:nvSpPr>
          <p:cNvPr id="21" name="Oval 20">
            <a:extLst>
              <a:ext uri="{FF2B5EF4-FFF2-40B4-BE49-F238E27FC236}">
                <a16:creationId xmlns:a16="http://schemas.microsoft.com/office/drawing/2014/main" id="{3BCDAF4C-755E-0247-ABAF-6B90F68CD6D5}"/>
              </a:ext>
            </a:extLst>
          </p:cNvPr>
          <p:cNvSpPr/>
          <p:nvPr/>
        </p:nvSpPr>
        <p:spPr>
          <a:xfrm>
            <a:off x="1464589" y="1224858"/>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9" name="Picture 8">
            <a:extLst>
              <a:ext uri="{FF2B5EF4-FFF2-40B4-BE49-F238E27FC236}">
                <a16:creationId xmlns:a16="http://schemas.microsoft.com/office/drawing/2014/main" id="{04F7A1C9-F1E7-1C48-8623-1A2722B5DDD7}"/>
              </a:ext>
            </a:extLst>
          </p:cNvPr>
          <p:cNvPicPr>
            <a:picLocks noChangeAspect="1"/>
          </p:cNvPicPr>
          <p:nvPr/>
        </p:nvPicPr>
        <p:blipFill>
          <a:blip r:embed="rId2"/>
          <a:stretch>
            <a:fillRect/>
          </a:stretch>
        </p:blipFill>
        <p:spPr>
          <a:xfrm>
            <a:off x="5880408" y="1359632"/>
            <a:ext cx="8541967" cy="5864128"/>
          </a:xfrm>
          <a:prstGeom prst="rect">
            <a:avLst/>
          </a:prstGeom>
        </p:spPr>
      </p:pic>
      <p:pic>
        <p:nvPicPr>
          <p:cNvPr id="3" name="Picture 2">
            <a:extLst>
              <a:ext uri="{FF2B5EF4-FFF2-40B4-BE49-F238E27FC236}">
                <a16:creationId xmlns:a16="http://schemas.microsoft.com/office/drawing/2014/main" id="{B6452B0B-19B1-3446-A3A2-6863E14231C4}"/>
              </a:ext>
            </a:extLst>
          </p:cNvPr>
          <p:cNvPicPr>
            <a:picLocks noChangeAspect="1"/>
          </p:cNvPicPr>
          <p:nvPr/>
        </p:nvPicPr>
        <p:blipFill>
          <a:blip r:embed="rId3"/>
          <a:stretch>
            <a:fillRect/>
          </a:stretch>
        </p:blipFill>
        <p:spPr>
          <a:xfrm>
            <a:off x="914400" y="4633464"/>
            <a:ext cx="4343400" cy="2971800"/>
          </a:xfrm>
          <a:prstGeom prst="rect">
            <a:avLst/>
          </a:prstGeom>
        </p:spPr>
      </p:pic>
      <p:sp>
        <p:nvSpPr>
          <p:cNvPr id="8" name="Subtitle 2">
            <a:extLst>
              <a:ext uri="{FF2B5EF4-FFF2-40B4-BE49-F238E27FC236}">
                <a16:creationId xmlns:a16="http://schemas.microsoft.com/office/drawing/2014/main" id="{796FD684-90BF-7148-9C16-A2A0508A31D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1660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Publish to Public Terraform Registry</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2" y="2920531"/>
            <a:ext cx="5456257"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Publish to Public Terraform Registry and Access it from Public Registry and Test. </a:t>
            </a:r>
          </a:p>
        </p:txBody>
      </p:sp>
      <p:sp>
        <p:nvSpPr>
          <p:cNvPr id="21" name="Oval 20">
            <a:extLst>
              <a:ext uri="{FF2B5EF4-FFF2-40B4-BE49-F238E27FC236}">
                <a16:creationId xmlns:a16="http://schemas.microsoft.com/office/drawing/2014/main" id="{3BCDAF4C-755E-0247-ABAF-6B90F68CD6D5}"/>
              </a:ext>
            </a:extLst>
          </p:cNvPr>
          <p:cNvSpPr/>
          <p:nvPr/>
        </p:nvSpPr>
        <p:spPr>
          <a:xfrm>
            <a:off x="1516410" y="1285875"/>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4" name="Picture 3">
            <a:extLst>
              <a:ext uri="{FF2B5EF4-FFF2-40B4-BE49-F238E27FC236}">
                <a16:creationId xmlns:a16="http://schemas.microsoft.com/office/drawing/2014/main" id="{A4BAD490-445C-6F45-9E2D-2D6A15EEB3C6}"/>
              </a:ext>
            </a:extLst>
          </p:cNvPr>
          <p:cNvPicPr>
            <a:picLocks noChangeAspect="1"/>
          </p:cNvPicPr>
          <p:nvPr/>
        </p:nvPicPr>
        <p:blipFill>
          <a:blip r:embed="rId2"/>
          <a:stretch>
            <a:fillRect/>
          </a:stretch>
        </p:blipFill>
        <p:spPr>
          <a:xfrm>
            <a:off x="444466" y="4450963"/>
            <a:ext cx="4048828" cy="2971800"/>
          </a:xfrm>
          <a:prstGeom prst="rect">
            <a:avLst/>
          </a:prstGeom>
        </p:spPr>
      </p:pic>
      <p:sp>
        <p:nvSpPr>
          <p:cNvPr id="8" name="Subtitle 2">
            <a:extLst>
              <a:ext uri="{FF2B5EF4-FFF2-40B4-BE49-F238E27FC236}">
                <a16:creationId xmlns:a16="http://schemas.microsoft.com/office/drawing/2014/main" id="{36D537E7-FFC7-8647-8B38-382B4F08D72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6" name="Picture 5">
            <a:extLst>
              <a:ext uri="{FF2B5EF4-FFF2-40B4-BE49-F238E27FC236}">
                <a16:creationId xmlns:a16="http://schemas.microsoft.com/office/drawing/2014/main" id="{9785F475-B406-8546-A131-D3C932A624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391" y="2358327"/>
            <a:ext cx="6923433" cy="3128073"/>
          </a:xfrm>
          <a:prstGeom prst="rect">
            <a:avLst/>
          </a:prstGeom>
        </p:spPr>
      </p:pic>
    </p:spTree>
    <p:extLst>
      <p:ext uri="{BB962C8B-B14F-4D97-AF65-F5344CB8AC3E}">
        <p14:creationId xmlns:p14="http://schemas.microsoft.com/office/powerpoint/2010/main" val="1684846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Terraform</a:t>
            </a:r>
          </a:p>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Terraform</a:t>
            </a:r>
          </a:p>
          <a:p>
            <a:pPr algn="ctr"/>
            <a:r>
              <a:rPr lang="en-US" sz="7000" b="1" dirty="0"/>
              <a:t>Demo’s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852546"/>
            <a:ext cx="14179616" cy="131144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a16="http://schemas.microsoft.com/office/drawing/2014/main"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Oval 2">
            <a:extLst>
              <a:ext uri="{FF2B5EF4-FFF2-40B4-BE49-F238E27FC236}">
                <a16:creationId xmlns:a16="http://schemas.microsoft.com/office/drawing/2014/main" id="{D03013AD-C5AA-8847-BD78-B4791BD8A067}"/>
              </a:ext>
            </a:extLst>
          </p:cNvPr>
          <p:cNvSpPr/>
          <p:nvPr/>
        </p:nvSpPr>
        <p:spPr>
          <a:xfrm>
            <a:off x="5826699" y="344459"/>
            <a:ext cx="2977001" cy="955100"/>
          </a:xfrm>
          <a:prstGeom prst="ellipse">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t>Azure Cloud</a:t>
            </a:r>
          </a:p>
        </p:txBody>
      </p:sp>
      <p:sp>
        <p:nvSpPr>
          <p:cNvPr id="9" name="Subtitle 2">
            <a:extLst>
              <a:ext uri="{FF2B5EF4-FFF2-40B4-BE49-F238E27FC236}">
                <a16:creationId xmlns:a16="http://schemas.microsoft.com/office/drawing/2014/main" id="{F60C021A-E60F-D545-985C-13DD46FD2BD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5709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2" y="15462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Use various Module Sources</a:t>
            </a:r>
            <a:endParaRPr lang="en-US" sz="3000" dirty="0"/>
          </a:p>
        </p:txBody>
      </p:sp>
      <p:sp>
        <p:nvSpPr>
          <p:cNvPr id="18" name="Rounded Rectangle 17">
            <a:extLst>
              <a:ext uri="{FF2B5EF4-FFF2-40B4-BE49-F238E27FC236}">
                <a16:creationId xmlns:a16="http://schemas.microsoft.com/office/drawing/2014/main" id="{2AF8ACE8-376B-0643-8C46-ACBFEE10F10A}"/>
              </a:ext>
            </a:extLst>
          </p:cNvPr>
          <p:cNvSpPr/>
          <p:nvPr/>
        </p:nvSpPr>
        <p:spPr>
          <a:xfrm>
            <a:off x="75013" y="2920531"/>
            <a:ext cx="4325538"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solidFill>
                  <a:schemeClr val="bg1"/>
                </a:solidFill>
              </a:rPr>
              <a:t>In addition to Terraform Public and Private Registry use various module sources.</a:t>
            </a:r>
          </a:p>
        </p:txBody>
      </p:sp>
      <p:sp>
        <p:nvSpPr>
          <p:cNvPr id="21" name="Oval 20">
            <a:extLst>
              <a:ext uri="{FF2B5EF4-FFF2-40B4-BE49-F238E27FC236}">
                <a16:creationId xmlns:a16="http://schemas.microsoft.com/office/drawing/2014/main" id="{3BCDAF4C-755E-0247-ABAF-6B90F68CD6D5}"/>
              </a:ext>
            </a:extLst>
          </p:cNvPr>
          <p:cNvSpPr/>
          <p:nvPr/>
        </p:nvSpPr>
        <p:spPr>
          <a:xfrm>
            <a:off x="1019356" y="1275409"/>
            <a:ext cx="2436851" cy="132834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pic>
        <p:nvPicPr>
          <p:cNvPr id="3" name="Picture 2">
            <a:extLst>
              <a:ext uri="{FF2B5EF4-FFF2-40B4-BE49-F238E27FC236}">
                <a16:creationId xmlns:a16="http://schemas.microsoft.com/office/drawing/2014/main" id="{57A0F569-B9EE-4B4A-9F78-41848CD67185}"/>
              </a:ext>
            </a:extLst>
          </p:cNvPr>
          <p:cNvPicPr>
            <a:picLocks noChangeAspect="1"/>
          </p:cNvPicPr>
          <p:nvPr/>
        </p:nvPicPr>
        <p:blipFill>
          <a:blip r:embed="rId2"/>
          <a:stretch>
            <a:fillRect/>
          </a:stretch>
        </p:blipFill>
        <p:spPr>
          <a:xfrm>
            <a:off x="256582" y="4679483"/>
            <a:ext cx="3962400" cy="2349500"/>
          </a:xfrm>
          <a:prstGeom prst="rect">
            <a:avLst/>
          </a:prstGeom>
        </p:spPr>
      </p:pic>
      <p:sp>
        <p:nvSpPr>
          <p:cNvPr id="8" name="Subtitle 2">
            <a:extLst>
              <a:ext uri="{FF2B5EF4-FFF2-40B4-BE49-F238E27FC236}">
                <a16:creationId xmlns:a16="http://schemas.microsoft.com/office/drawing/2014/main" id="{CC0E3774-46F9-2645-A3A6-8CF502A1F45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5" name="Picture 4">
            <a:extLst>
              <a:ext uri="{FF2B5EF4-FFF2-40B4-BE49-F238E27FC236}">
                <a16:creationId xmlns:a16="http://schemas.microsoft.com/office/drawing/2014/main" id="{93320D64-CEAF-E04B-BAFA-21778EE9C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444" y="2603758"/>
            <a:ext cx="7569200" cy="1587500"/>
          </a:xfrm>
          <a:prstGeom prst="rect">
            <a:avLst/>
          </a:prstGeom>
        </p:spPr>
      </p:pic>
    </p:spTree>
    <p:extLst>
      <p:ext uri="{BB962C8B-B14F-4D97-AF65-F5344CB8AC3E}">
        <p14:creationId xmlns:p14="http://schemas.microsoft.com/office/powerpoint/2010/main" val="3859247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484B19CD-1288-8445-B618-83D2C0D302E1}"/>
              </a:ext>
            </a:extLst>
          </p:cNvPr>
          <p:cNvSpPr/>
          <p:nvPr/>
        </p:nvSpPr>
        <p:spPr>
          <a:xfrm>
            <a:off x="271305" y="210764"/>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5" y="1258852"/>
            <a:ext cx="6181999" cy="132834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271305" y="2752733"/>
            <a:ext cx="6181999" cy="1328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pic>
        <p:nvPicPr>
          <p:cNvPr id="8" name="Picture 7">
            <a:extLst>
              <a:ext uri="{FF2B5EF4-FFF2-40B4-BE49-F238E27FC236}">
                <a16:creationId xmlns:a16="http://schemas.microsoft.com/office/drawing/2014/main" id="{9CD0D218-FCD0-0042-9778-D8390ED101E8}"/>
              </a:ext>
            </a:extLst>
          </p:cNvPr>
          <p:cNvPicPr>
            <a:picLocks noChangeAspect="1"/>
          </p:cNvPicPr>
          <p:nvPr/>
        </p:nvPicPr>
        <p:blipFill>
          <a:blip r:embed="rId2"/>
          <a:stretch>
            <a:fillRect/>
          </a:stretch>
        </p:blipFill>
        <p:spPr>
          <a:xfrm>
            <a:off x="360579" y="4280333"/>
            <a:ext cx="6424282" cy="2724133"/>
          </a:xfrm>
          <a:prstGeom prst="rect">
            <a:avLst/>
          </a:prstGeom>
        </p:spPr>
      </p:pic>
      <p:sp>
        <p:nvSpPr>
          <p:cNvPr id="21" name="Oval 20">
            <a:extLst>
              <a:ext uri="{FF2B5EF4-FFF2-40B4-BE49-F238E27FC236}">
                <a16:creationId xmlns:a16="http://schemas.microsoft.com/office/drawing/2014/main" id="{3449C419-984A-7F43-8951-3A1FA500C6CD}"/>
              </a:ext>
            </a:extLst>
          </p:cNvPr>
          <p:cNvSpPr/>
          <p:nvPr/>
        </p:nvSpPr>
        <p:spPr>
          <a:xfrm>
            <a:off x="10707756" y="5367129"/>
            <a:ext cx="2882711" cy="154195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p:txBody>
      </p:sp>
      <p:sp>
        <p:nvSpPr>
          <p:cNvPr id="9" name="Subtitle 2">
            <a:extLst>
              <a:ext uri="{FF2B5EF4-FFF2-40B4-BE49-F238E27FC236}">
                <a16:creationId xmlns:a16="http://schemas.microsoft.com/office/drawing/2014/main" id="{777685B5-E92E-FA44-83E1-19F7C0727B8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4" name="Picture 3">
            <a:extLst>
              <a:ext uri="{FF2B5EF4-FFF2-40B4-BE49-F238E27FC236}">
                <a16:creationId xmlns:a16="http://schemas.microsoft.com/office/drawing/2014/main" id="{9A0C6D31-09F0-8048-9DE6-67C63A3F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6417" y="2413608"/>
            <a:ext cx="6769100" cy="2006600"/>
          </a:xfrm>
          <a:prstGeom prst="rect">
            <a:avLst/>
          </a:prstGeom>
        </p:spPr>
      </p:pic>
    </p:spTree>
    <p:extLst>
      <p:ext uri="{BB962C8B-B14F-4D97-AF65-F5344CB8AC3E}">
        <p14:creationId xmlns:p14="http://schemas.microsoft.com/office/powerpoint/2010/main" val="1245508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CD2EB-AD39-BB45-B496-96C5684D8857}"/>
              </a:ext>
            </a:extLst>
          </p:cNvPr>
          <p:cNvSpPr>
            <a:spLocks noGrp="1"/>
          </p:cNvSpPr>
          <p:nvPr>
            <p:ph type="title"/>
          </p:nvPr>
        </p:nvSpPr>
        <p:spPr/>
        <p:txBody>
          <a:bodyPr/>
          <a:lstStyle/>
          <a:p>
            <a:r>
              <a:rPr lang="en-US" dirty="0"/>
              <a:t>Terraform Cloud &amp; Sentinel Policies</a:t>
            </a:r>
          </a:p>
        </p:txBody>
      </p:sp>
      <p:sp>
        <p:nvSpPr>
          <p:cNvPr id="5" name="Oval 4">
            <a:extLst>
              <a:ext uri="{FF2B5EF4-FFF2-40B4-BE49-F238E27FC236}">
                <a16:creationId xmlns:a16="http://schemas.microsoft.com/office/drawing/2014/main" id="{815DC0D1-E568-BE4B-A7F5-19839A5F736E}"/>
              </a:ext>
            </a:extLst>
          </p:cNvPr>
          <p:cNvSpPr/>
          <p:nvPr/>
        </p:nvSpPr>
        <p:spPr>
          <a:xfrm>
            <a:off x="4860758" y="2681631"/>
            <a:ext cx="4908884" cy="286633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6" name="Subtitle 2">
            <a:extLst>
              <a:ext uri="{FF2B5EF4-FFF2-40B4-BE49-F238E27FC236}">
                <a16:creationId xmlns:a16="http://schemas.microsoft.com/office/drawing/2014/main" id="{DB76D212-DA88-3F43-A789-3D04222C7D5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15536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7" name="Subtitle 2">
            <a:extLst>
              <a:ext uri="{FF2B5EF4-FFF2-40B4-BE49-F238E27FC236}">
                <a16:creationId xmlns:a16="http://schemas.microsoft.com/office/drawing/2014/main" id="{63EF7F7C-80FD-D74F-8E53-9FC364483E6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3357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3" name="Subtitle 2">
            <a:extLst>
              <a:ext uri="{FF2B5EF4-FFF2-40B4-BE49-F238E27FC236}">
                <a16:creationId xmlns:a16="http://schemas.microsoft.com/office/drawing/2014/main" id="{A0225C45-A618-1A4A-B834-FEA560039E1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38353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
        <p:nvSpPr>
          <p:cNvPr id="8" name="Subtitle 2">
            <a:extLst>
              <a:ext uri="{FF2B5EF4-FFF2-40B4-BE49-F238E27FC236}">
                <a16:creationId xmlns:a16="http://schemas.microsoft.com/office/drawing/2014/main" id="{EAD1C5DF-C36E-E545-B0C9-464AC77862E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865794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4391378" y="50243"/>
            <a:ext cx="6039555" cy="1188851"/>
          </a:xfrm>
        </p:spPr>
        <p:txBody>
          <a:bodyPr>
            <a:noAutofit/>
          </a:bodyPr>
          <a:lstStyle/>
          <a:p>
            <a:r>
              <a:rPr lang="en-US" sz="4600" b="1" dirty="0"/>
              <a:t>Terraform Cloud</a:t>
            </a:r>
          </a:p>
        </p:txBody>
      </p:sp>
      <p:pic>
        <p:nvPicPr>
          <p:cNvPr id="3" name="Picture 2">
            <a:extLst>
              <a:ext uri="{FF2B5EF4-FFF2-40B4-BE49-F238E27FC236}">
                <a16:creationId xmlns:a16="http://schemas.microsoft.com/office/drawing/2014/main" id="{8C0FEAF3-D5BC-D446-8DFA-B55CF4FA690A}"/>
              </a:ext>
            </a:extLst>
          </p:cNvPr>
          <p:cNvPicPr>
            <a:picLocks noChangeAspect="1"/>
          </p:cNvPicPr>
          <p:nvPr/>
        </p:nvPicPr>
        <p:blipFill>
          <a:blip r:embed="rId2"/>
          <a:stretch>
            <a:fillRect/>
          </a:stretch>
        </p:blipFill>
        <p:spPr>
          <a:xfrm>
            <a:off x="5496560" y="2230121"/>
            <a:ext cx="8748992" cy="4250690"/>
          </a:xfrm>
          <a:prstGeom prst="rect">
            <a:avLst/>
          </a:prstGeom>
        </p:spPr>
      </p:pic>
      <p:sp>
        <p:nvSpPr>
          <p:cNvPr id="10" name="Rounded Rectangle 9">
            <a:extLst>
              <a:ext uri="{FF2B5EF4-FFF2-40B4-BE49-F238E27FC236}">
                <a16:creationId xmlns:a16="http://schemas.microsoft.com/office/drawing/2014/main" id="{B980469F-AF9B-D947-8230-C53E2E605F90}"/>
              </a:ext>
            </a:extLst>
          </p:cNvPr>
          <p:cNvSpPr/>
          <p:nvPr/>
        </p:nvSpPr>
        <p:spPr>
          <a:xfrm>
            <a:off x="12012930" y="2230121"/>
            <a:ext cx="2232622" cy="2776219"/>
          </a:xfrm>
          <a:prstGeom prst="roundRect">
            <a:avLst>
              <a:gd name="adj" fmla="val 11547"/>
            </a:avLst>
          </a:prstGeom>
          <a:noFill/>
          <a:ln w="857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5510C461-5D1C-DD48-A04E-E0E35B9AD764}"/>
              </a:ext>
            </a:extLst>
          </p:cNvPr>
          <p:cNvSpPr/>
          <p:nvPr/>
        </p:nvSpPr>
        <p:spPr>
          <a:xfrm>
            <a:off x="12092940" y="5184063"/>
            <a:ext cx="2152612" cy="1171017"/>
          </a:xfrm>
          <a:prstGeom prst="roundRect">
            <a:avLst>
              <a:gd name="adj" fmla="val 11547"/>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54D590-8BBC-4A4C-B3CD-F2390330FC29}"/>
              </a:ext>
            </a:extLst>
          </p:cNvPr>
          <p:cNvPicPr>
            <a:picLocks noChangeAspect="1"/>
          </p:cNvPicPr>
          <p:nvPr/>
        </p:nvPicPr>
        <p:blipFill>
          <a:blip r:embed="rId3"/>
          <a:stretch>
            <a:fillRect/>
          </a:stretch>
        </p:blipFill>
        <p:spPr>
          <a:xfrm>
            <a:off x="115556" y="2936240"/>
            <a:ext cx="5219700" cy="2070100"/>
          </a:xfrm>
          <a:prstGeom prst="rect">
            <a:avLst/>
          </a:prstGeom>
        </p:spPr>
      </p:pic>
      <p:sp>
        <p:nvSpPr>
          <p:cNvPr id="13" name="Subtitle 2">
            <a:extLst>
              <a:ext uri="{FF2B5EF4-FFF2-40B4-BE49-F238E27FC236}">
                <a16:creationId xmlns:a16="http://schemas.microsoft.com/office/drawing/2014/main" id="{49870206-68FD-D841-950F-F9065A4FE1F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9173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AE0C8-0B67-BD4E-88E9-E00A5C7F2345}"/>
              </a:ext>
            </a:extLst>
          </p:cNvPr>
          <p:cNvPicPr>
            <a:picLocks noChangeAspect="1"/>
          </p:cNvPicPr>
          <p:nvPr/>
        </p:nvPicPr>
        <p:blipFill>
          <a:blip r:embed="rId2"/>
          <a:stretch>
            <a:fillRect/>
          </a:stretch>
        </p:blipFill>
        <p:spPr>
          <a:xfrm>
            <a:off x="9817513" y="240698"/>
            <a:ext cx="3676166" cy="7191022"/>
          </a:xfrm>
          <a:prstGeom prst="rect">
            <a:avLst/>
          </a:prstGeom>
          <a:ln w="111125">
            <a:solidFill>
              <a:schemeClr val="tx1"/>
            </a:solidFill>
          </a:ln>
        </p:spPr>
      </p:pic>
      <p:sp>
        <p:nvSpPr>
          <p:cNvPr id="6" name="Oval 5">
            <a:extLst>
              <a:ext uri="{FF2B5EF4-FFF2-40B4-BE49-F238E27FC236}">
                <a16:creationId xmlns:a16="http://schemas.microsoft.com/office/drawing/2014/main" id="{8B254840-823F-6144-A91B-2DAE7A7AD84E}"/>
              </a:ext>
            </a:extLst>
          </p:cNvPr>
          <p:cNvSpPr/>
          <p:nvPr/>
        </p:nvSpPr>
        <p:spPr>
          <a:xfrm>
            <a:off x="745067" y="2904876"/>
            <a:ext cx="6570133" cy="186266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t>Terraform Functions</a:t>
            </a:r>
          </a:p>
        </p:txBody>
      </p:sp>
      <p:cxnSp>
        <p:nvCxnSpPr>
          <p:cNvPr id="8" name="Straight Arrow Connector 7">
            <a:extLst>
              <a:ext uri="{FF2B5EF4-FFF2-40B4-BE49-F238E27FC236}">
                <a16:creationId xmlns:a16="http://schemas.microsoft.com/office/drawing/2014/main" id="{29CAE4FB-0B3F-8343-8E06-70D89B1EC3DA}"/>
              </a:ext>
            </a:extLst>
          </p:cNvPr>
          <p:cNvCxnSpPr>
            <a:stCxn id="6" idx="6"/>
            <a:endCxn id="5" idx="1"/>
          </p:cNvCxnSpPr>
          <p:nvPr/>
        </p:nvCxnSpPr>
        <p:spPr>
          <a:xfrm>
            <a:off x="7315200" y="3836209"/>
            <a:ext cx="2502313"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16182CB8-BF6A-0F4F-8A40-EE2D5A5F1BC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86343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C057D-AED8-FB4C-8F4F-A52A377CA0BC}"/>
              </a:ext>
            </a:extLst>
          </p:cNvPr>
          <p:cNvSpPr>
            <a:spLocks noGrp="1"/>
          </p:cNvSpPr>
          <p:nvPr>
            <p:ph type="title"/>
          </p:nvPr>
        </p:nvSpPr>
        <p:spPr/>
        <p:txBody>
          <a:bodyPr/>
          <a:lstStyle/>
          <a:p>
            <a:r>
              <a:rPr lang="en-US" dirty="0"/>
              <a:t>Additional Terraform Concepts</a:t>
            </a:r>
          </a:p>
        </p:txBody>
      </p:sp>
      <p:pic>
        <p:nvPicPr>
          <p:cNvPr id="6" name="Picture 5">
            <a:extLst>
              <a:ext uri="{FF2B5EF4-FFF2-40B4-BE49-F238E27FC236}">
                <a16:creationId xmlns:a16="http://schemas.microsoft.com/office/drawing/2014/main" id="{B48D4E1F-823A-794B-B46D-AFD5851D0F0A}"/>
              </a:ext>
            </a:extLst>
          </p:cNvPr>
          <p:cNvPicPr>
            <a:picLocks noChangeAspect="1"/>
          </p:cNvPicPr>
          <p:nvPr/>
        </p:nvPicPr>
        <p:blipFill>
          <a:blip r:embed="rId2"/>
          <a:stretch>
            <a:fillRect/>
          </a:stretch>
        </p:blipFill>
        <p:spPr>
          <a:xfrm>
            <a:off x="3257744" y="1866193"/>
            <a:ext cx="8114911" cy="4782961"/>
          </a:xfrm>
          <a:prstGeom prst="rect">
            <a:avLst/>
          </a:prstGeom>
        </p:spPr>
      </p:pic>
      <p:sp>
        <p:nvSpPr>
          <p:cNvPr id="5" name="Subtitle 2">
            <a:extLst>
              <a:ext uri="{FF2B5EF4-FFF2-40B4-BE49-F238E27FC236}">
                <a16:creationId xmlns:a16="http://schemas.microsoft.com/office/drawing/2014/main" id="{2ECC33DC-5194-024D-B7C4-1BE085CF0D5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17709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ECDA9A84-CD3E-BA45-BB60-E44549DD85C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85558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E90B14-8907-3443-8644-9C0FCC87CC47}"/>
              </a:ext>
            </a:extLst>
          </p:cNvPr>
          <p:cNvSpPr>
            <a:spLocks noGrp="1"/>
          </p:cNvSpPr>
          <p:nvPr>
            <p:ph type="title"/>
          </p:nvPr>
        </p:nvSpPr>
        <p:spPr>
          <a:xfrm>
            <a:off x="400755" y="-201640"/>
            <a:ext cx="13828889" cy="1188851"/>
          </a:xfrm>
        </p:spPr>
        <p:txBody>
          <a:bodyPr>
            <a:normAutofit/>
          </a:bodyPr>
          <a:lstStyle/>
          <a:p>
            <a:r>
              <a:rPr lang="en-US" sz="3200" dirty="0" err="1"/>
              <a:t>Github</a:t>
            </a:r>
            <a:r>
              <a:rPr lang="en-US" sz="3200" dirty="0"/>
              <a:t> Step-by-Step Documentation with Practical Examples for each Concept</a:t>
            </a:r>
          </a:p>
        </p:txBody>
      </p:sp>
      <p:pic>
        <p:nvPicPr>
          <p:cNvPr id="3" name="Picture 2">
            <a:extLst>
              <a:ext uri="{FF2B5EF4-FFF2-40B4-BE49-F238E27FC236}">
                <a16:creationId xmlns:a16="http://schemas.microsoft.com/office/drawing/2014/main" id="{1A9F2588-0737-2B49-A68A-5D50B7F62D7E}"/>
              </a:ext>
            </a:extLst>
          </p:cNvPr>
          <p:cNvPicPr>
            <a:picLocks noChangeAspect="1"/>
          </p:cNvPicPr>
          <p:nvPr/>
        </p:nvPicPr>
        <p:blipFill>
          <a:blip r:embed="rId2"/>
          <a:stretch>
            <a:fillRect/>
          </a:stretch>
        </p:blipFill>
        <p:spPr>
          <a:xfrm>
            <a:off x="231422" y="1250950"/>
            <a:ext cx="5219700" cy="5727700"/>
          </a:xfrm>
          <a:prstGeom prst="rect">
            <a:avLst/>
          </a:prstGeom>
        </p:spPr>
      </p:pic>
      <p:pic>
        <p:nvPicPr>
          <p:cNvPr id="6" name="Picture 5">
            <a:extLst>
              <a:ext uri="{FF2B5EF4-FFF2-40B4-BE49-F238E27FC236}">
                <a16:creationId xmlns:a16="http://schemas.microsoft.com/office/drawing/2014/main" id="{0724C670-8AD6-7248-9F4B-8D3B028F67A5}"/>
              </a:ext>
            </a:extLst>
          </p:cNvPr>
          <p:cNvPicPr>
            <a:picLocks noChangeAspect="1"/>
          </p:cNvPicPr>
          <p:nvPr/>
        </p:nvPicPr>
        <p:blipFill>
          <a:blip r:embed="rId3"/>
          <a:stretch>
            <a:fillRect/>
          </a:stretch>
        </p:blipFill>
        <p:spPr>
          <a:xfrm>
            <a:off x="8874478" y="1250950"/>
            <a:ext cx="5524500" cy="5029200"/>
          </a:xfrm>
          <a:prstGeom prst="rect">
            <a:avLst/>
          </a:prstGeom>
        </p:spPr>
      </p:pic>
      <p:pic>
        <p:nvPicPr>
          <p:cNvPr id="9" name="Picture 8">
            <a:extLst>
              <a:ext uri="{FF2B5EF4-FFF2-40B4-BE49-F238E27FC236}">
                <a16:creationId xmlns:a16="http://schemas.microsoft.com/office/drawing/2014/main" id="{FF7F7499-0985-4B45-93F2-DF8A3B87A9BB}"/>
              </a:ext>
            </a:extLst>
          </p:cNvPr>
          <p:cNvPicPr>
            <a:picLocks noChangeAspect="1"/>
          </p:cNvPicPr>
          <p:nvPr/>
        </p:nvPicPr>
        <p:blipFill>
          <a:blip r:embed="rId4"/>
          <a:stretch>
            <a:fillRect/>
          </a:stretch>
        </p:blipFill>
        <p:spPr>
          <a:xfrm>
            <a:off x="5524852" y="2965450"/>
            <a:ext cx="3187700" cy="2298700"/>
          </a:xfrm>
          <a:prstGeom prst="rect">
            <a:avLst/>
          </a:prstGeom>
        </p:spPr>
      </p:pic>
      <p:sp>
        <p:nvSpPr>
          <p:cNvPr id="10" name="Rounded Rectangle 9">
            <a:extLst>
              <a:ext uri="{FF2B5EF4-FFF2-40B4-BE49-F238E27FC236}">
                <a16:creationId xmlns:a16="http://schemas.microsoft.com/office/drawing/2014/main" id="{6361BDBE-A9B2-B84C-A2D6-BA2A0E68C37C}"/>
              </a:ext>
            </a:extLst>
          </p:cNvPr>
          <p:cNvSpPr/>
          <p:nvPr/>
        </p:nvSpPr>
        <p:spPr>
          <a:xfrm>
            <a:off x="5755923" y="3228622"/>
            <a:ext cx="2688166" cy="1715911"/>
          </a:xfrm>
          <a:prstGeom prst="roundRect">
            <a:avLst>
              <a:gd name="adj" fmla="val 667"/>
            </a:avLst>
          </a:prstGeom>
          <a:noFill/>
          <a:ln w="63500">
            <a:solidFill>
              <a:srgbClr val="00B050">
                <a:alpha val="93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F1B05125-A45B-4246-9C73-CD122A57C4CE}"/>
              </a:ext>
            </a:extLst>
          </p:cNvPr>
          <p:cNvSpPr/>
          <p:nvPr/>
        </p:nvSpPr>
        <p:spPr>
          <a:xfrm>
            <a:off x="5755923" y="6543890"/>
            <a:ext cx="8231010" cy="9067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Configuration Files - well kept on </a:t>
            </a:r>
            <a:r>
              <a:rPr lang="en-US" sz="3000" dirty="0" err="1"/>
              <a:t>Github</a:t>
            </a:r>
            <a:endParaRPr lang="en-US" sz="3000" dirty="0"/>
          </a:p>
        </p:txBody>
      </p:sp>
      <p:cxnSp>
        <p:nvCxnSpPr>
          <p:cNvPr id="13" name="Straight Arrow Connector 12">
            <a:extLst>
              <a:ext uri="{FF2B5EF4-FFF2-40B4-BE49-F238E27FC236}">
                <a16:creationId xmlns:a16="http://schemas.microsoft.com/office/drawing/2014/main" id="{5EB2E781-1347-D64A-BE88-730BC8FF87E7}"/>
              </a:ext>
            </a:extLst>
          </p:cNvPr>
          <p:cNvCxnSpPr>
            <a:cxnSpLocks/>
            <a:endCxn id="10" idx="2"/>
          </p:cNvCxnSpPr>
          <p:nvPr/>
        </p:nvCxnSpPr>
        <p:spPr>
          <a:xfrm flipV="1">
            <a:off x="7100006" y="4944533"/>
            <a:ext cx="0" cy="1599358"/>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44D01CEE-DF97-744A-A2FF-B71133CFFEE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0936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
        <p:nvSpPr>
          <p:cNvPr id="5" name="Subtitle 2">
            <a:extLst>
              <a:ext uri="{FF2B5EF4-FFF2-40B4-BE49-F238E27FC236}">
                <a16:creationId xmlns:a16="http://schemas.microsoft.com/office/drawing/2014/main" id="{7E6B5541-B162-D343-A450-4DE7FB57274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77673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70822" y="5431855"/>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This is </a:t>
            </a:r>
            <a:r>
              <a:rPr lang="en-US" b="1" dirty="0" err="1"/>
              <a:t>fullflow</a:t>
            </a:r>
            <a:r>
              <a:rPr lang="en-US" dirty="0"/>
              <a:t> </a:t>
            </a:r>
            <a:r>
              <a:rPr lang="en-US" b="1" dirty="0"/>
              <a:t>infrastructure management process</a:t>
            </a:r>
          </a:p>
        </p:txBody>
      </p:sp>
      <p:sp>
        <p:nvSpPr>
          <p:cNvPr id="34" name="Subtitle 2">
            <a:extLst>
              <a:ext uri="{FF2B5EF4-FFF2-40B4-BE49-F238E27FC236}">
                <a16:creationId xmlns:a16="http://schemas.microsoft.com/office/drawing/2014/main" id="{B2A4DF9B-6C83-8844-910C-6A4E3E637C3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down)">
                                      <p:cBhvr>
                                        <p:cTn id="30" dur="500"/>
                                        <p:tgtEl>
                                          <p:spTgt spid="1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down)">
                                      <p:cBhvr>
                                        <p:cTn id="33" dur="500"/>
                                        <p:tgtEl>
                                          <p:spTgt spid="2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down)">
                                      <p:cBhvr>
                                        <p:cTn id="36" dur="500"/>
                                        <p:tgtEl>
                                          <p:spTgt spid="21"/>
                                        </p:tgtEl>
                                      </p:cBhvr>
                                    </p:animEffect>
                                  </p:childTnLst>
                                </p:cTn>
                              </p:par>
                              <p:par>
                                <p:cTn id="37" presetID="22" presetClass="entr" presetSubtype="4"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down)">
                                      <p:cBhvr>
                                        <p:cTn id="42" dur="500"/>
                                        <p:tgtEl>
                                          <p:spTgt spid="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par>
                                <p:cTn id="57" presetID="2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wipe(down)">
                                      <p:cBhvr>
                                        <p:cTn id="65" dur="500"/>
                                        <p:tgtEl>
                                          <p:spTgt spid="2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wipe(down)">
                                      <p:cBhvr>
                                        <p:cTn id="7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
        <p:nvSpPr>
          <p:cNvPr id="34" name="Subtitle 2">
            <a:extLst>
              <a:ext uri="{FF2B5EF4-FFF2-40B4-BE49-F238E27FC236}">
                <a16:creationId xmlns:a16="http://schemas.microsoft.com/office/drawing/2014/main" id="{B0DDF058-B2B0-F247-8494-CEAF8870646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6" name="Subtitle 2">
            <a:extLst>
              <a:ext uri="{FF2B5EF4-FFF2-40B4-BE49-F238E27FC236}">
                <a16:creationId xmlns:a16="http://schemas.microsoft.com/office/drawing/2014/main" id="{6BE3DF71-0108-B74B-A4DB-90BE05F0780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
        <p:nvSpPr>
          <p:cNvPr id="13" name="Subtitle 2">
            <a:extLst>
              <a:ext uri="{FF2B5EF4-FFF2-40B4-BE49-F238E27FC236}">
                <a16:creationId xmlns:a16="http://schemas.microsoft.com/office/drawing/2014/main" id="{CBB2639A-C648-554E-8079-C27CD456DA1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One-Time</a:t>
            </a:r>
          </a:p>
          <a:p>
            <a:pPr algn="ctr"/>
            <a:r>
              <a:rPr lang="en-US" sz="2000"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Re-Use</a:t>
            </a:r>
          </a:p>
          <a:p>
            <a:pPr algn="ctr"/>
            <a:r>
              <a:rPr lang="en-US" sz="2000"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
        <p:nvSpPr>
          <p:cNvPr id="39" name="Subtitle 2">
            <a:extLst>
              <a:ext uri="{FF2B5EF4-FFF2-40B4-BE49-F238E27FC236}">
                <a16:creationId xmlns:a16="http://schemas.microsoft.com/office/drawing/2014/main" id="{BAFED351-BA02-4044-A915-EAFC596A094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
        <p:nvSpPr>
          <p:cNvPr id="15" name="Subtitle 2">
            <a:extLst>
              <a:ext uri="{FF2B5EF4-FFF2-40B4-BE49-F238E27FC236}">
                <a16:creationId xmlns:a16="http://schemas.microsoft.com/office/drawing/2014/main" id="{DFBD6080-3810-714A-B20B-284507CCD20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
        <p:nvSpPr>
          <p:cNvPr id="6" name="Subtitle 2">
            <a:extLst>
              <a:ext uri="{FF2B5EF4-FFF2-40B4-BE49-F238E27FC236}">
                <a16:creationId xmlns:a16="http://schemas.microsoft.com/office/drawing/2014/main" id="{5C4820C2-E6D0-0447-B294-517B0143608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19517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
        <p:nvSpPr>
          <p:cNvPr id="6" name="Subtitle 2">
            <a:extLst>
              <a:ext uri="{FF2B5EF4-FFF2-40B4-BE49-F238E27FC236}">
                <a16:creationId xmlns:a16="http://schemas.microsoft.com/office/drawing/2014/main" id="{1D6B9507-F82B-824A-87A6-A085DCE2DA9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09850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134543" y="28779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31" y="2047973"/>
            <a:ext cx="4743253" cy="474325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26EC852-D37C-5245-8B75-67A615A1551C}"/>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0" name="Subtitle 2">
            <a:extLst>
              <a:ext uri="{FF2B5EF4-FFF2-40B4-BE49-F238E27FC236}">
                <a16:creationId xmlns:a16="http://schemas.microsoft.com/office/drawing/2014/main" id="{22C31009-1753-2D4A-8407-C438254BFF6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68427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E90B14-8907-3443-8644-9C0FCC87CC47}"/>
              </a:ext>
            </a:extLst>
          </p:cNvPr>
          <p:cNvSpPr>
            <a:spLocks noGrp="1"/>
          </p:cNvSpPr>
          <p:nvPr>
            <p:ph type="title"/>
          </p:nvPr>
        </p:nvSpPr>
        <p:spPr>
          <a:xfrm>
            <a:off x="299156" y="283782"/>
            <a:ext cx="8201378" cy="1188851"/>
          </a:xfrm>
        </p:spPr>
        <p:txBody>
          <a:bodyPr>
            <a:normAutofit/>
          </a:bodyPr>
          <a:lstStyle/>
          <a:p>
            <a:r>
              <a:rPr lang="en-US" sz="3200" dirty="0" err="1"/>
              <a:t>Github</a:t>
            </a:r>
            <a:r>
              <a:rPr lang="en-US" sz="3200" dirty="0"/>
              <a:t> Step-by-Step Documentation with </a:t>
            </a:r>
            <a:br>
              <a:rPr lang="en-US" sz="3200" dirty="0"/>
            </a:br>
            <a:r>
              <a:rPr lang="en-US" sz="3200" dirty="0"/>
              <a:t>Practical Examples for each Concept</a:t>
            </a:r>
          </a:p>
        </p:txBody>
      </p:sp>
      <p:pic>
        <p:nvPicPr>
          <p:cNvPr id="5" name="Picture 4">
            <a:extLst>
              <a:ext uri="{FF2B5EF4-FFF2-40B4-BE49-F238E27FC236}">
                <a16:creationId xmlns:a16="http://schemas.microsoft.com/office/drawing/2014/main" id="{A45F9A46-632F-8B4D-98B4-FC24B6D5A9AF}"/>
              </a:ext>
            </a:extLst>
          </p:cNvPr>
          <p:cNvPicPr>
            <a:picLocks noChangeAspect="1"/>
          </p:cNvPicPr>
          <p:nvPr/>
        </p:nvPicPr>
        <p:blipFill>
          <a:blip r:embed="rId2"/>
          <a:stretch>
            <a:fillRect/>
          </a:stretch>
        </p:blipFill>
        <p:spPr>
          <a:xfrm>
            <a:off x="1552222" y="1852083"/>
            <a:ext cx="5461000" cy="5067300"/>
          </a:xfrm>
          <a:prstGeom prst="rect">
            <a:avLst/>
          </a:prstGeom>
        </p:spPr>
      </p:pic>
      <p:pic>
        <p:nvPicPr>
          <p:cNvPr id="7" name="Picture 6">
            <a:extLst>
              <a:ext uri="{FF2B5EF4-FFF2-40B4-BE49-F238E27FC236}">
                <a16:creationId xmlns:a16="http://schemas.microsoft.com/office/drawing/2014/main" id="{4366605A-2918-FB40-A89E-402F1000E334}"/>
              </a:ext>
            </a:extLst>
          </p:cNvPr>
          <p:cNvPicPr>
            <a:picLocks noChangeAspect="1"/>
          </p:cNvPicPr>
          <p:nvPr/>
        </p:nvPicPr>
        <p:blipFill>
          <a:blip r:embed="rId3"/>
          <a:stretch>
            <a:fillRect/>
          </a:stretch>
        </p:blipFill>
        <p:spPr>
          <a:xfrm>
            <a:off x="8768647" y="392785"/>
            <a:ext cx="4874025" cy="6945758"/>
          </a:xfrm>
          <a:prstGeom prst="rect">
            <a:avLst/>
          </a:prstGeom>
        </p:spPr>
      </p:pic>
      <p:sp>
        <p:nvSpPr>
          <p:cNvPr id="6" name="Subtitle 2">
            <a:extLst>
              <a:ext uri="{FF2B5EF4-FFF2-40B4-BE49-F238E27FC236}">
                <a16:creationId xmlns:a16="http://schemas.microsoft.com/office/drawing/2014/main" id="{DD51A6C8-B7D5-4544-93CA-4BE7BB88EEF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716359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2977097"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Azure CLI</a:t>
            </a:r>
          </a:p>
        </p:txBody>
      </p:sp>
      <p:sp>
        <p:nvSpPr>
          <p:cNvPr id="8" name="Rectangle 7">
            <a:extLst>
              <a:ext uri="{FF2B5EF4-FFF2-40B4-BE49-F238E27FC236}">
                <a16:creationId xmlns:a16="http://schemas.microsoft.com/office/drawing/2014/main" id="{42C409BC-89C9-D34F-A3E5-578D630C6A18}"/>
              </a:ext>
            </a:extLst>
          </p:cNvPr>
          <p:cNvSpPr/>
          <p:nvPr/>
        </p:nvSpPr>
        <p:spPr>
          <a:xfrm>
            <a:off x="5828565"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8680033" y="2001567"/>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Rectangle 12">
            <a:extLst>
              <a:ext uri="{FF2B5EF4-FFF2-40B4-BE49-F238E27FC236}">
                <a16:creationId xmlns:a16="http://schemas.microsoft.com/office/drawing/2014/main" id="{1E2C65A9-8A18-4949-8A62-D1CE8D6846EE}"/>
              </a:ext>
            </a:extLst>
          </p:cNvPr>
          <p:cNvSpPr/>
          <p:nvPr/>
        </p:nvSpPr>
        <p:spPr>
          <a:xfrm>
            <a:off x="11776667" y="2001567"/>
            <a:ext cx="2493819" cy="966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GIT Client</a:t>
            </a:r>
          </a:p>
        </p:txBody>
      </p:sp>
      <p:sp>
        <p:nvSpPr>
          <p:cNvPr id="14" name="Subtitle 2">
            <a:extLst>
              <a:ext uri="{FF2B5EF4-FFF2-40B4-BE49-F238E27FC236}">
                <a16:creationId xmlns:a16="http://schemas.microsoft.com/office/drawing/2014/main" id="{EE073923-E95C-2642-B0A5-CBAF4EC6EC7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58195"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9037" y="1859774"/>
            <a:ext cx="4205252" cy="42052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556F5B8B-99FE-3B43-A53A-9925045CE7C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97524B94-D2CA-E64C-A39B-9827C564E60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9807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5" name="Subtitle 2">
            <a:extLst>
              <a:ext uri="{FF2B5EF4-FFF2-40B4-BE49-F238E27FC236}">
                <a16:creationId xmlns:a16="http://schemas.microsoft.com/office/drawing/2014/main" id="{08BC1B6E-39ED-064F-A390-59DFFA28558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8" name="Subtitle 2">
            <a:extLst>
              <a:ext uri="{FF2B5EF4-FFF2-40B4-BE49-F238E27FC236}">
                <a16:creationId xmlns:a16="http://schemas.microsoft.com/office/drawing/2014/main" id="{D4E0AA82-7AB7-F94A-A222-5B24730F7B7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468880" y="252112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r>
              <a:rPr lang="en-US" sz="4000" b="1" dirty="0">
                <a:solidFill>
                  <a:srgbClr val="C00000"/>
                </a:solidFill>
              </a:rPr>
              <a:t>Theoretical but Very Important</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8080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E2412E5-031B-3445-9DC6-1D77CF8A5741}"/>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5C8AA6A5-81D6-0E4B-919E-D3085540735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65769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3ED85D28-00EF-B945-97AD-324E19FDDD2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9FA66FDF-E46B-974F-BBCA-CBD5379BBCF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17A27289-54E3-CB40-B94F-2BDED2CB888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down)">
                                      <p:cBhvr>
                                        <p:cTn id="18" dur="500"/>
                                        <p:tgtEl>
                                          <p:spTgt spid="2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down)">
                                      <p:cBhvr>
                                        <p:cTn id="29" dur="500"/>
                                        <p:tgtEl>
                                          <p:spTgt spid="25"/>
                                        </p:tgtEl>
                                      </p:cBhvr>
                                    </p:animEffect>
                                  </p:childTnLst>
                                </p:cTn>
                              </p:par>
                              <p:par>
                                <p:cTn id="30" presetID="22" presetClass="entr" presetSubtype="4"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down)">
                                      <p:cBhvr>
                                        <p:cTn id="32" dur="50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down)">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down)">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21" grpId="0" animBg="1"/>
      <p:bldP spid="22" grpId="0" animBg="1"/>
      <p:bldP spid="23" grpId="0" animBg="1"/>
      <p:bldP spid="24" grpId="0" animBg="1"/>
      <p:bldP spid="9" grpId="0" animBg="1"/>
      <p:bldP spid="25" grpId="0" animBg="1"/>
      <p:bldP spid="26"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D51F7C91-40D1-0242-B54E-C6D1EE19B87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6" name="Rectangle 5">
            <a:extLst>
              <a:ext uri="{FF2B5EF4-FFF2-40B4-BE49-F238E27FC236}">
                <a16:creationId xmlns:a16="http://schemas.microsoft.com/office/drawing/2014/main" id="{673A1A5B-82F0-884A-B34C-9075ADD8D069}"/>
              </a:ext>
            </a:extLst>
          </p:cNvPr>
          <p:cNvSpPr/>
          <p:nvPr/>
        </p:nvSpPr>
        <p:spPr>
          <a:xfrm>
            <a:off x="4301836" y="1401493"/>
            <a:ext cx="9322724" cy="7961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Single Line Comments with # or //</a:t>
            </a:r>
          </a:p>
        </p:txBody>
      </p: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Multi-line comment</a:t>
            </a:r>
          </a:p>
        </p:txBody>
      </p:sp>
      <p:pic>
        <p:nvPicPr>
          <p:cNvPr id="3" name="Picture 2">
            <a:extLst>
              <a:ext uri="{FF2B5EF4-FFF2-40B4-BE49-F238E27FC236}">
                <a16:creationId xmlns:a16="http://schemas.microsoft.com/office/drawing/2014/main" id="{3450C9AB-4D7C-8B4E-96ED-82FC3F478049}"/>
              </a:ext>
            </a:extLst>
          </p:cNvPr>
          <p:cNvPicPr>
            <a:picLocks noChangeAspect="1"/>
          </p:cNvPicPr>
          <p:nvPr/>
        </p:nvPicPr>
        <p:blipFill>
          <a:blip r:embed="rId2"/>
          <a:stretch>
            <a:fillRect/>
          </a:stretch>
        </p:blipFill>
        <p:spPr>
          <a:xfrm>
            <a:off x="2939970" y="2891792"/>
            <a:ext cx="11412638" cy="4155282"/>
          </a:xfrm>
          <a:prstGeom prst="rect">
            <a:avLst/>
          </a:prstGeom>
        </p:spPr>
      </p:pic>
      <p:sp>
        <p:nvSpPr>
          <p:cNvPr id="7" name="Rectangle 6">
            <a:extLst>
              <a:ext uri="{FF2B5EF4-FFF2-40B4-BE49-F238E27FC236}">
                <a16:creationId xmlns:a16="http://schemas.microsoft.com/office/drawing/2014/main" id="{F9B19954-0799-BF47-A366-8CB57ED1B8CC}"/>
              </a:ext>
            </a:extLst>
          </p:cNvPr>
          <p:cNvSpPr/>
          <p:nvPr/>
        </p:nvSpPr>
        <p:spPr>
          <a:xfrm>
            <a:off x="2939970" y="2997843"/>
            <a:ext cx="4502552"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33E2EB-C16A-FA4E-9D70-3ABC9EAEDAE8}"/>
              </a:ext>
            </a:extLst>
          </p:cNvPr>
          <p:cNvSpPr/>
          <p:nvPr/>
        </p:nvSpPr>
        <p:spPr>
          <a:xfrm>
            <a:off x="10127848" y="3383221"/>
            <a:ext cx="4085863" cy="428264"/>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ED19ED-D2AA-3A42-8B28-99E63F981533}"/>
              </a:ext>
            </a:extLst>
          </p:cNvPr>
          <p:cNvSpPr/>
          <p:nvPr/>
        </p:nvSpPr>
        <p:spPr>
          <a:xfrm>
            <a:off x="3022921" y="5022457"/>
            <a:ext cx="4085863" cy="187605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FA06AD5-3148-AE41-9745-F4F58EF218C6}"/>
              </a:ext>
            </a:extLst>
          </p:cNvPr>
          <p:cNvCxnSpPr>
            <a:cxnSpLocks/>
            <a:stCxn id="6" idx="2"/>
            <a:endCxn id="7" idx="0"/>
          </p:cNvCxnSpPr>
          <p:nvPr/>
        </p:nvCxnSpPr>
        <p:spPr>
          <a:xfrm flipH="1">
            <a:off x="5191246" y="2197659"/>
            <a:ext cx="3771952" cy="800184"/>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BDDAB2-6854-1849-A613-2AC7AA4C3AE1}"/>
              </a:ext>
            </a:extLst>
          </p:cNvPr>
          <p:cNvCxnSpPr>
            <a:cxnSpLocks/>
            <a:stCxn id="6" idx="2"/>
            <a:endCxn id="12" idx="0"/>
          </p:cNvCxnSpPr>
          <p:nvPr/>
        </p:nvCxnSpPr>
        <p:spPr>
          <a:xfrm>
            <a:off x="8963198" y="2197659"/>
            <a:ext cx="3207582" cy="1185562"/>
          </a:xfrm>
          <a:prstGeom prst="straightConnector1">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073473D-73C6-C545-9099-D7CF45D0B710}"/>
              </a:ext>
            </a:extLst>
          </p:cNvPr>
          <p:cNvCxnSpPr>
            <a:stCxn id="11" idx="2"/>
          </p:cNvCxnSpPr>
          <p:nvPr/>
        </p:nvCxnSpPr>
        <p:spPr>
          <a:xfrm rot="16200000" flipH="1">
            <a:off x="1363381" y="4372401"/>
            <a:ext cx="1636587" cy="1682494"/>
          </a:xfrm>
          <a:prstGeom prst="bentConnector2">
            <a:avLst/>
          </a:prstGeom>
          <a:ln w="4762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936C3F73-4D68-1F4D-A0C8-D427BA7E8A3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50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7"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3802B-56F7-E14A-8970-D6A723EB2030}"/>
              </a:ext>
            </a:extLst>
          </p:cNvPr>
          <p:cNvSpPr>
            <a:spLocks noGrp="1"/>
          </p:cNvSpPr>
          <p:nvPr>
            <p:ph type="title"/>
          </p:nvPr>
        </p:nvSpPr>
        <p:spPr>
          <a:xfrm>
            <a:off x="844012" y="-39833"/>
            <a:ext cx="12618720" cy="1188851"/>
          </a:xfrm>
        </p:spPr>
        <p:txBody>
          <a:bodyPr>
            <a:normAutofit fontScale="90000"/>
          </a:bodyPr>
          <a:lstStyle/>
          <a:p>
            <a:r>
              <a:rPr lang="en-US" dirty="0"/>
              <a:t>Terraform Providers and Azure Resources used</a:t>
            </a:r>
          </a:p>
        </p:txBody>
      </p:sp>
      <p:sp>
        <p:nvSpPr>
          <p:cNvPr id="6" name="Rounded Rectangle 5">
            <a:extLst>
              <a:ext uri="{FF2B5EF4-FFF2-40B4-BE49-F238E27FC236}">
                <a16:creationId xmlns:a16="http://schemas.microsoft.com/office/drawing/2014/main" id="{129423C0-0045-FC4B-9008-75AFCD22242D}"/>
              </a:ext>
            </a:extLst>
          </p:cNvPr>
          <p:cNvSpPr/>
          <p:nvPr/>
        </p:nvSpPr>
        <p:spPr>
          <a:xfrm>
            <a:off x="7885724" y="1389525"/>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Resource Group</a:t>
            </a:r>
          </a:p>
        </p:txBody>
      </p:sp>
      <p:sp>
        <p:nvSpPr>
          <p:cNvPr id="7" name="Rounded Rectangle 6">
            <a:extLst>
              <a:ext uri="{FF2B5EF4-FFF2-40B4-BE49-F238E27FC236}">
                <a16:creationId xmlns:a16="http://schemas.microsoft.com/office/drawing/2014/main" id="{A786B1EC-BAED-3E4C-AAEB-5751EB2936F9}"/>
              </a:ext>
            </a:extLst>
          </p:cNvPr>
          <p:cNvSpPr/>
          <p:nvPr/>
        </p:nvSpPr>
        <p:spPr>
          <a:xfrm>
            <a:off x="7899528" y="2147755"/>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Virtual Network</a:t>
            </a:r>
          </a:p>
        </p:txBody>
      </p:sp>
      <p:sp>
        <p:nvSpPr>
          <p:cNvPr id="8" name="Rounded Rectangle 7">
            <a:extLst>
              <a:ext uri="{FF2B5EF4-FFF2-40B4-BE49-F238E27FC236}">
                <a16:creationId xmlns:a16="http://schemas.microsoft.com/office/drawing/2014/main" id="{2EB11B94-4468-E34B-AA30-8B71838A07C9}"/>
              </a:ext>
            </a:extLst>
          </p:cNvPr>
          <p:cNvSpPr/>
          <p:nvPr/>
        </p:nvSpPr>
        <p:spPr>
          <a:xfrm>
            <a:off x="7915869" y="2952234"/>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Network Interfaces</a:t>
            </a:r>
          </a:p>
        </p:txBody>
      </p:sp>
      <p:sp>
        <p:nvSpPr>
          <p:cNvPr id="9" name="Rounded Rectangle 8">
            <a:extLst>
              <a:ext uri="{FF2B5EF4-FFF2-40B4-BE49-F238E27FC236}">
                <a16:creationId xmlns:a16="http://schemas.microsoft.com/office/drawing/2014/main" id="{43C97FC4-F56C-6945-B7F4-F4DBDCF7B3BF}"/>
              </a:ext>
            </a:extLst>
          </p:cNvPr>
          <p:cNvSpPr/>
          <p:nvPr/>
        </p:nvSpPr>
        <p:spPr>
          <a:xfrm>
            <a:off x="7915869" y="3768047"/>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Linux Virtual Machine</a:t>
            </a:r>
          </a:p>
        </p:txBody>
      </p:sp>
      <p:sp>
        <p:nvSpPr>
          <p:cNvPr id="10" name="Rounded Rectangle 9">
            <a:extLst>
              <a:ext uri="{FF2B5EF4-FFF2-40B4-BE49-F238E27FC236}">
                <a16:creationId xmlns:a16="http://schemas.microsoft.com/office/drawing/2014/main" id="{B6F202FA-4E95-0E41-ACEC-856A5FCCD8B5}"/>
              </a:ext>
            </a:extLst>
          </p:cNvPr>
          <p:cNvSpPr/>
          <p:nvPr/>
        </p:nvSpPr>
        <p:spPr>
          <a:xfrm>
            <a:off x="7929673" y="4581458"/>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Public IP</a:t>
            </a:r>
          </a:p>
        </p:txBody>
      </p:sp>
      <p:sp>
        <p:nvSpPr>
          <p:cNvPr id="11" name="Rounded Rectangle 10">
            <a:extLst>
              <a:ext uri="{FF2B5EF4-FFF2-40B4-BE49-F238E27FC236}">
                <a16:creationId xmlns:a16="http://schemas.microsoft.com/office/drawing/2014/main" id="{C754C94F-ADB0-644A-9CE6-28DFD349058F}"/>
              </a:ext>
            </a:extLst>
          </p:cNvPr>
          <p:cNvSpPr/>
          <p:nvPr/>
        </p:nvSpPr>
        <p:spPr>
          <a:xfrm>
            <a:off x="247048" y="6570133"/>
            <a:ext cx="13812648" cy="80522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pic>
        <p:nvPicPr>
          <p:cNvPr id="12" name="Picture 11">
            <a:extLst>
              <a:ext uri="{FF2B5EF4-FFF2-40B4-BE49-F238E27FC236}">
                <a16:creationId xmlns:a16="http://schemas.microsoft.com/office/drawing/2014/main" id="{5E70C1C3-7A3E-E74A-9634-94247398A24F}"/>
              </a:ext>
            </a:extLst>
          </p:cNvPr>
          <p:cNvPicPr>
            <a:picLocks noChangeAspect="1"/>
          </p:cNvPicPr>
          <p:nvPr/>
        </p:nvPicPr>
        <p:blipFill>
          <a:blip r:embed="rId2"/>
          <a:stretch>
            <a:fillRect/>
          </a:stretch>
        </p:blipFill>
        <p:spPr>
          <a:xfrm>
            <a:off x="247048" y="1203381"/>
            <a:ext cx="6032500" cy="4978400"/>
          </a:xfrm>
          <a:prstGeom prst="rect">
            <a:avLst/>
          </a:prstGeom>
        </p:spPr>
      </p:pic>
      <p:sp>
        <p:nvSpPr>
          <p:cNvPr id="13" name="Rounded Rectangle 12">
            <a:extLst>
              <a:ext uri="{FF2B5EF4-FFF2-40B4-BE49-F238E27FC236}">
                <a16:creationId xmlns:a16="http://schemas.microsoft.com/office/drawing/2014/main" id="{F1B2AA2E-9FA9-4645-B220-33CE851D9EE3}"/>
              </a:ext>
            </a:extLst>
          </p:cNvPr>
          <p:cNvSpPr/>
          <p:nvPr/>
        </p:nvSpPr>
        <p:spPr>
          <a:xfrm>
            <a:off x="7929673" y="5385937"/>
            <a:ext cx="6160168" cy="621555"/>
          </a:xfrm>
          <a:prstGeom prst="roundRect">
            <a:avLst/>
          </a:prstGeom>
          <a:solidFill>
            <a:srgbClr val="138C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bg1"/>
                </a:solidFill>
              </a:rPr>
              <a:t>Azure Storage Account</a:t>
            </a:r>
          </a:p>
        </p:txBody>
      </p:sp>
      <p:pic>
        <p:nvPicPr>
          <p:cNvPr id="15" name="Graphic 14">
            <a:extLst>
              <a:ext uri="{FF2B5EF4-FFF2-40B4-BE49-F238E27FC236}">
                <a16:creationId xmlns:a16="http://schemas.microsoft.com/office/drawing/2014/main" id="{072B5EE2-DE64-1F40-AD7F-F07732D0853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52191" y="1389525"/>
            <a:ext cx="712965" cy="712965"/>
          </a:xfrm>
          <a:prstGeom prst="rect">
            <a:avLst/>
          </a:prstGeom>
        </p:spPr>
      </p:pic>
      <p:pic>
        <p:nvPicPr>
          <p:cNvPr id="17" name="Graphic 16">
            <a:extLst>
              <a:ext uri="{FF2B5EF4-FFF2-40B4-BE49-F238E27FC236}">
                <a16:creationId xmlns:a16="http://schemas.microsoft.com/office/drawing/2014/main" id="{9A09705D-E584-7D4F-8863-2470B23BC3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1291" y="3833718"/>
            <a:ext cx="562163" cy="562163"/>
          </a:xfrm>
          <a:prstGeom prst="rect">
            <a:avLst/>
          </a:prstGeom>
        </p:spPr>
      </p:pic>
      <p:pic>
        <p:nvPicPr>
          <p:cNvPr id="19" name="Graphic 18">
            <a:extLst>
              <a:ext uri="{FF2B5EF4-FFF2-40B4-BE49-F238E27FC236}">
                <a16:creationId xmlns:a16="http://schemas.microsoft.com/office/drawing/2014/main" id="{60933814-0042-3948-9218-661A2EBEB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81790" y="2147755"/>
            <a:ext cx="666820" cy="666820"/>
          </a:xfrm>
          <a:prstGeom prst="rect">
            <a:avLst/>
          </a:prstGeom>
        </p:spPr>
      </p:pic>
      <p:pic>
        <p:nvPicPr>
          <p:cNvPr id="21" name="Graphic 20">
            <a:extLst>
              <a:ext uri="{FF2B5EF4-FFF2-40B4-BE49-F238E27FC236}">
                <a16:creationId xmlns:a16="http://schemas.microsoft.com/office/drawing/2014/main" id="{A48B2E3C-5A07-D846-93A3-6282889B95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1790" y="5342854"/>
            <a:ext cx="712965" cy="712965"/>
          </a:xfrm>
          <a:prstGeom prst="rect">
            <a:avLst/>
          </a:prstGeom>
        </p:spPr>
      </p:pic>
      <p:pic>
        <p:nvPicPr>
          <p:cNvPr id="23" name="Graphic 22">
            <a:extLst>
              <a:ext uri="{FF2B5EF4-FFF2-40B4-BE49-F238E27FC236}">
                <a16:creationId xmlns:a16="http://schemas.microsoft.com/office/drawing/2014/main" id="{160AFB79-212C-5F4D-BE44-7B6E1F0631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2191" y="4501016"/>
            <a:ext cx="712965" cy="712965"/>
          </a:xfrm>
          <a:prstGeom prst="rect">
            <a:avLst/>
          </a:prstGeom>
        </p:spPr>
      </p:pic>
      <p:pic>
        <p:nvPicPr>
          <p:cNvPr id="25" name="Graphic 24">
            <a:extLst>
              <a:ext uri="{FF2B5EF4-FFF2-40B4-BE49-F238E27FC236}">
                <a16:creationId xmlns:a16="http://schemas.microsoft.com/office/drawing/2014/main" id="{C3318E4C-1C90-1D48-9318-172F4143126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002653" y="2896731"/>
            <a:ext cx="712966" cy="712966"/>
          </a:xfrm>
          <a:prstGeom prst="rect">
            <a:avLst/>
          </a:prstGeom>
        </p:spPr>
      </p:pic>
      <p:sp>
        <p:nvSpPr>
          <p:cNvPr id="18" name="Subtitle 2">
            <a:extLst>
              <a:ext uri="{FF2B5EF4-FFF2-40B4-BE49-F238E27FC236}">
                <a16:creationId xmlns:a16="http://schemas.microsoft.com/office/drawing/2014/main" id="{2AB22398-C2BC-9142-AC29-DA4C2779378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03375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
        <p:nvSpPr>
          <p:cNvPr id="27" name="Subtitle 2">
            <a:extLst>
              <a:ext uri="{FF2B5EF4-FFF2-40B4-BE49-F238E27FC236}">
                <a16:creationId xmlns:a16="http://schemas.microsoft.com/office/drawing/2014/main" id="{63B0C6E4-9FFE-8543-8CB7-72D9461A792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22914" y="299953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r>
              <a:rPr lang="en-US" sz="4000" b="1" dirty="0">
                <a:solidFill>
                  <a:srgbClr val="0070C0"/>
                </a:solidFill>
              </a:rPr>
              <a:t>Terraform, Provider, Resources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70995" y="2280473"/>
            <a:ext cx="3759405" cy="375940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80D6D3C0-EDC7-644F-A8FE-A89E2D31D310}"/>
              </a:ext>
            </a:extLst>
          </p:cNvPr>
          <p:cNvPicPr>
            <a:picLocks noChangeAspect="1"/>
          </p:cNvPicPr>
          <p:nvPr/>
        </p:nvPicPr>
        <p:blipFill>
          <a:blip r:embed="rId3"/>
          <a:stretch>
            <a:fillRect/>
          </a:stretch>
        </p:blipFill>
        <p:spPr>
          <a:xfrm>
            <a:off x="-23656" y="2521128"/>
            <a:ext cx="3304309" cy="3187342"/>
          </a:xfrm>
          <a:prstGeom prst="rect">
            <a:avLst/>
          </a:prstGeom>
        </p:spPr>
      </p:pic>
      <p:sp>
        <p:nvSpPr>
          <p:cNvPr id="11" name="Subtitle 2">
            <a:extLst>
              <a:ext uri="{FF2B5EF4-FFF2-40B4-BE49-F238E27FC236}">
                <a16:creationId xmlns:a16="http://schemas.microsoft.com/office/drawing/2014/main" id="{FC74A6B4-FC24-824D-ACD1-D26250260EA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7331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CLI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 &amp; Versions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5391EA4B-E877-EF4F-BDCF-5F8FE26BFBF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11672"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E6E05F22-1D60-7145-BEE6-FBEE53398344}"/>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089D0D90-A5BA-FD45-AA6C-7ECDB7A8349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306582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
        <p:nvSpPr>
          <p:cNvPr id="5" name="Subtitle 2">
            <a:extLst>
              <a:ext uri="{FF2B5EF4-FFF2-40B4-BE49-F238E27FC236}">
                <a16:creationId xmlns:a16="http://schemas.microsoft.com/office/drawing/2014/main" id="{B5EF7025-D32F-264D-A2FC-44A5D58E190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9FEAF37D-6D28-964F-A642-E5D9538F784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77453" y="74983"/>
            <a:ext cx="4317357" cy="746615"/>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3100465" y="885231"/>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3100465" y="1968493"/>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3100465" y="3765199"/>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3100465" y="5209531"/>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3100465" y="6202307"/>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17740"/>
            <a:ext cx="914909" cy="2867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301002"/>
            <a:ext cx="914909" cy="178389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914909" cy="128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914909" cy="14571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914909" cy="24499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E1840C8A-1232-E444-B8B7-E005D550D22F}"/>
              </a:ext>
            </a:extLst>
          </p:cNvPr>
          <p:cNvPicPr>
            <a:picLocks noChangeAspect="1"/>
          </p:cNvPicPr>
          <p:nvPr/>
        </p:nvPicPr>
        <p:blipFill>
          <a:blip r:embed="rId2"/>
          <a:stretch>
            <a:fillRect/>
          </a:stretch>
        </p:blipFill>
        <p:spPr>
          <a:xfrm>
            <a:off x="6408981" y="509287"/>
            <a:ext cx="8143966" cy="6944809"/>
          </a:xfrm>
          <a:prstGeom prst="rect">
            <a:avLst/>
          </a:prstGeom>
        </p:spPr>
      </p:pic>
      <p:sp>
        <p:nvSpPr>
          <p:cNvPr id="32" name="Rectangle 31">
            <a:extLst>
              <a:ext uri="{FF2B5EF4-FFF2-40B4-BE49-F238E27FC236}">
                <a16:creationId xmlns:a16="http://schemas.microsoft.com/office/drawing/2014/main" id="{910ED61E-5482-DE4A-B025-CC4C5BCA583E}"/>
              </a:ext>
            </a:extLst>
          </p:cNvPr>
          <p:cNvSpPr/>
          <p:nvPr/>
        </p:nvSpPr>
        <p:spPr>
          <a:xfrm>
            <a:off x="6597570" y="775504"/>
            <a:ext cx="3981691" cy="61345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2BA7E01-5755-F945-A5AC-E55E7FEB670C}"/>
              </a:ext>
            </a:extLst>
          </p:cNvPr>
          <p:cNvSpPr/>
          <p:nvPr/>
        </p:nvSpPr>
        <p:spPr>
          <a:xfrm>
            <a:off x="6597570" y="1492373"/>
            <a:ext cx="6470248" cy="211261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80EBF73-09F4-1C45-B992-E34FA7F004B3}"/>
              </a:ext>
            </a:extLst>
          </p:cNvPr>
          <p:cNvSpPr/>
          <p:nvPr/>
        </p:nvSpPr>
        <p:spPr>
          <a:xfrm>
            <a:off x="6597569" y="3697988"/>
            <a:ext cx="6829063" cy="217656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585E61C-36D6-EC45-9D58-4F4EE1D542B1}"/>
              </a:ext>
            </a:extLst>
          </p:cNvPr>
          <p:cNvSpPr/>
          <p:nvPr/>
        </p:nvSpPr>
        <p:spPr>
          <a:xfrm>
            <a:off x="6597569" y="5933178"/>
            <a:ext cx="7847636" cy="1231551"/>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31266C0-94D2-D640-A80A-B35E806C9D36}"/>
              </a:ext>
            </a:extLst>
          </p:cNvPr>
          <p:cNvCxnSpPr>
            <a:stCxn id="6" idx="3"/>
          </p:cNvCxnSpPr>
          <p:nvPr/>
        </p:nvCxnSpPr>
        <p:spPr>
          <a:xfrm flipV="1">
            <a:off x="6030701" y="1082233"/>
            <a:ext cx="566868" cy="13550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1ABB44E-093C-7042-A188-E67446E31794}"/>
              </a:ext>
            </a:extLst>
          </p:cNvPr>
          <p:cNvCxnSpPr>
            <a:stCxn id="7" idx="3"/>
            <a:endCxn id="33" idx="1"/>
          </p:cNvCxnSpPr>
          <p:nvPr/>
        </p:nvCxnSpPr>
        <p:spPr>
          <a:xfrm>
            <a:off x="6030701" y="2301002"/>
            <a:ext cx="566869" cy="2476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B4F54A5-A67A-FC41-AA29-5E6BE9964C31}"/>
              </a:ext>
            </a:extLst>
          </p:cNvPr>
          <p:cNvCxnSpPr>
            <a:stCxn id="8" idx="3"/>
            <a:endCxn id="34" idx="1"/>
          </p:cNvCxnSpPr>
          <p:nvPr/>
        </p:nvCxnSpPr>
        <p:spPr>
          <a:xfrm>
            <a:off x="6030701" y="4097708"/>
            <a:ext cx="566868" cy="68856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56D8CFD-C6B2-6B47-94AE-13664E36B7BB}"/>
              </a:ext>
            </a:extLst>
          </p:cNvPr>
          <p:cNvCxnSpPr>
            <a:stCxn id="9" idx="3"/>
            <a:endCxn id="35" idx="1"/>
          </p:cNvCxnSpPr>
          <p:nvPr/>
        </p:nvCxnSpPr>
        <p:spPr>
          <a:xfrm>
            <a:off x="6030701" y="5542040"/>
            <a:ext cx="566868" cy="1006914"/>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5B0EF03-7154-B744-87DF-52C1BDBB32C0}"/>
              </a:ext>
            </a:extLst>
          </p:cNvPr>
          <p:cNvCxnSpPr>
            <a:stCxn id="10" idx="3"/>
            <a:endCxn id="35" idx="1"/>
          </p:cNvCxnSpPr>
          <p:nvPr/>
        </p:nvCxnSpPr>
        <p:spPr>
          <a:xfrm>
            <a:off x="6030701" y="6534816"/>
            <a:ext cx="566868" cy="14138"/>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5" name="Subtitle 2">
            <a:extLst>
              <a:ext uri="{FF2B5EF4-FFF2-40B4-BE49-F238E27FC236}">
                <a16:creationId xmlns:a16="http://schemas.microsoft.com/office/drawing/2014/main" id="{43A92FBF-965A-3B4F-B263-081C953C08D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down)">
                                      <p:cBhvr>
                                        <p:cTn id="18" dur="500"/>
                                        <p:tgtEl>
                                          <p:spTgt spid="1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par>
                                <p:cTn id="28" presetID="22" presetClass="entr" presetSubtype="4"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down)">
                                      <p:cBhvr>
                                        <p:cTn id="49" dur="500"/>
                                        <p:tgtEl>
                                          <p:spTgt spid="3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wipe(down)">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down)">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down)">
                                      <p:cBhvr>
                                        <p:cTn id="73" dur="500"/>
                                        <p:tgtEl>
                                          <p:spTgt spid="43"/>
                                        </p:tgtEl>
                                      </p:cBhvr>
                                    </p:animEffect>
                                  </p:childTnLst>
                                </p:cTn>
                              </p:par>
                              <p:par>
                                <p:cTn id="74" presetID="22" presetClass="entr" presetSubtype="4" fill="hold"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wipe(down)">
                                      <p:cBhvr>
                                        <p:cTn id="76" dur="500"/>
                                        <p:tgtEl>
                                          <p:spTgt spid="45"/>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2" grpId="0" animBg="1"/>
      <p:bldP spid="33" grpId="0" animBg="1"/>
      <p:bldP spid="34" grpId="0" animBg="1"/>
      <p:bldP spid="35"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202678" y="3092051"/>
            <a:ext cx="5348738"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17"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054AB0E-519F-B54D-867E-6E196197A985}"/>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B7E5CBCC-81C8-FA4F-8143-6B5D62F6930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02939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18684" y="197865"/>
            <a:ext cx="5715007" cy="911427"/>
          </a:xfrm>
        </p:spPr>
        <p:txBody>
          <a:bodyPr/>
          <a:lstStyle/>
          <a:p>
            <a:r>
              <a:rPr lang="en-US" b="1"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10424449" y="6168213"/>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654809" y="6237290"/>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491349"/>
            <a:ext cx="6190156" cy="42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4978529" y="6069037"/>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7941365" y="6077612"/>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Azure Resource Group),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555408" y="610485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7503643" y="6115370"/>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cxnSpLocks/>
            <a:stCxn id="25" idx="3"/>
            <a:endCxn id="8" idx="1"/>
          </p:cNvCxnSpPr>
          <p:nvPr/>
        </p:nvCxnSpPr>
        <p:spPr>
          <a:xfrm>
            <a:off x="11298335" y="6491349"/>
            <a:ext cx="11730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FE2B48F-40A9-C349-A7B6-7E6F8787873F}"/>
              </a:ext>
            </a:extLst>
          </p:cNvPr>
          <p:cNvSpPr/>
          <p:nvPr/>
        </p:nvSpPr>
        <p:spPr>
          <a:xfrm>
            <a:off x="10214529" y="4850749"/>
            <a:ext cx="3981691"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922455-FF0F-EE4C-92F3-4A4B4E5E64B5}"/>
              </a:ext>
            </a:extLst>
          </p:cNvPr>
          <p:cNvSpPr txBox="1"/>
          <p:nvPr/>
        </p:nvSpPr>
        <p:spPr>
          <a:xfrm>
            <a:off x="11152714" y="4968054"/>
            <a:ext cx="2105320" cy="553998"/>
          </a:xfrm>
          <a:prstGeom prst="rect">
            <a:avLst/>
          </a:prstGeom>
          <a:noFill/>
        </p:spPr>
        <p:txBody>
          <a:bodyPr wrap="none" rtlCol="0">
            <a:spAutoFit/>
          </a:bodyPr>
          <a:lstStyle/>
          <a:p>
            <a:r>
              <a:rPr lang="en-US" sz="3000" b="1" dirty="0"/>
              <a:t>Azure Cloud</a:t>
            </a:r>
          </a:p>
        </p:txBody>
      </p:sp>
      <p:pic>
        <p:nvPicPr>
          <p:cNvPr id="8" name="Graphic 7">
            <a:extLst>
              <a:ext uri="{FF2B5EF4-FFF2-40B4-BE49-F238E27FC236}">
                <a16:creationId xmlns:a16="http://schemas.microsoft.com/office/drawing/2014/main" id="{C723EF00-E17A-0147-BADB-54F3D793A7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471370" y="5948369"/>
            <a:ext cx="1085960" cy="1085960"/>
          </a:xfrm>
          <a:prstGeom prst="rect">
            <a:avLst/>
          </a:prstGeom>
        </p:spPr>
      </p:pic>
      <p:sp>
        <p:nvSpPr>
          <p:cNvPr id="13" name="TextBox 12">
            <a:extLst>
              <a:ext uri="{FF2B5EF4-FFF2-40B4-BE49-F238E27FC236}">
                <a16:creationId xmlns:a16="http://schemas.microsoft.com/office/drawing/2014/main" id="{AC169EA2-757B-6B4A-A8B6-706E13EF9947}"/>
              </a:ext>
            </a:extLst>
          </p:cNvPr>
          <p:cNvSpPr txBox="1"/>
          <p:nvPr/>
        </p:nvSpPr>
        <p:spPr>
          <a:xfrm>
            <a:off x="12134279" y="6959682"/>
            <a:ext cx="1850635" cy="400110"/>
          </a:xfrm>
          <a:prstGeom prst="rect">
            <a:avLst/>
          </a:prstGeom>
          <a:noFill/>
        </p:spPr>
        <p:txBody>
          <a:bodyPr wrap="none" rtlCol="0">
            <a:spAutoFit/>
          </a:bodyPr>
          <a:lstStyle/>
          <a:p>
            <a:r>
              <a:rPr lang="en-US" sz="2000" dirty="0"/>
              <a:t>Resource Group</a:t>
            </a:r>
          </a:p>
        </p:txBody>
      </p:sp>
      <p:cxnSp>
        <p:nvCxnSpPr>
          <p:cNvPr id="30" name="Straight Connector 29">
            <a:extLst>
              <a:ext uri="{FF2B5EF4-FFF2-40B4-BE49-F238E27FC236}">
                <a16:creationId xmlns:a16="http://schemas.microsoft.com/office/drawing/2014/main" id="{B2059C68-6DFC-4347-89A3-16542F970F97}"/>
              </a:ext>
            </a:extLst>
          </p:cNvPr>
          <p:cNvCxnSpPr/>
          <p:nvPr/>
        </p:nvCxnSpPr>
        <p:spPr>
          <a:xfrm>
            <a:off x="12134279" y="5760458"/>
            <a:ext cx="1850635" cy="1246273"/>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0F14D5-2D94-5B4F-92F0-571912FB9365}"/>
              </a:ext>
            </a:extLst>
          </p:cNvPr>
          <p:cNvCxnSpPr>
            <a:cxnSpLocks/>
          </p:cNvCxnSpPr>
          <p:nvPr/>
        </p:nvCxnSpPr>
        <p:spPr>
          <a:xfrm flipV="1">
            <a:off x="12129355" y="5829198"/>
            <a:ext cx="1883481" cy="116149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Subtitle 2">
            <a:extLst>
              <a:ext uri="{FF2B5EF4-FFF2-40B4-BE49-F238E27FC236}">
                <a16:creationId xmlns:a16="http://schemas.microsoft.com/office/drawing/2014/main" id="{7B7F67AA-96CB-8344-A6B1-7A160702B37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4"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down)">
                                      <p:cBhvr>
                                        <p:cTn id="40" dur="500"/>
                                        <p:tgtEl>
                                          <p:spTgt spid="50"/>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wipe(down)">
                                      <p:cBhvr>
                                        <p:cTn id="46" dur="500"/>
                                        <p:tgtEl>
                                          <p:spTgt spid="102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down)">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6"/>
                                        </p:tgtEl>
                                        <p:attrNameLst>
                                          <p:attrName>style.visibility</p:attrName>
                                        </p:attrNameLst>
                                      </p:cBhvr>
                                      <p:to>
                                        <p:strVal val="visible"/>
                                      </p:to>
                                    </p:set>
                                    <p:animEffect transition="in" filter="wipe(down)">
                                      <p:cBhvr>
                                        <p:cTn id="54" dur="500"/>
                                        <p:tgtEl>
                                          <p:spTgt spid="36"/>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down)">
                                      <p:cBhvr>
                                        <p:cTn id="57" dur="500"/>
                                        <p:tgtEl>
                                          <p:spTgt spid="56"/>
                                        </p:tgtEl>
                                      </p:cBhvr>
                                    </p:animEffect>
                                  </p:childTnLst>
                                </p:cTn>
                              </p:par>
                              <p:par>
                                <p:cTn id="58" presetID="22" presetClass="entr" presetSubtype="4"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wipe(down)">
                                      <p:cBhvr>
                                        <p:cTn id="60" dur="500"/>
                                        <p:tgtEl>
                                          <p:spTgt spid="53"/>
                                        </p:tgtEl>
                                      </p:cBhvr>
                                    </p:animEffect>
                                  </p:childTnLst>
                                </p:cTn>
                              </p:par>
                              <p:par>
                                <p:cTn id="61" presetID="22" presetClass="entr" presetSubtype="4"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down)">
                                      <p:cBhvr>
                                        <p:cTn id="63" dur="500"/>
                                        <p:tgtEl>
                                          <p:spTgt spid="14"/>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down)">
                                      <p:cBhvr>
                                        <p:cTn id="66" dur="500"/>
                                        <p:tgtEl>
                                          <p:spTgt spid="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down)">
                                      <p:cBhvr>
                                        <p:cTn id="71" dur="500"/>
                                        <p:tgtEl>
                                          <p:spTgt spid="6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down)">
                                      <p:cBhvr>
                                        <p:cTn id="74" dur="500"/>
                                        <p:tgtEl>
                                          <p:spTgt spid="6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down)">
                                      <p:cBhvr>
                                        <p:cTn id="79" dur="500"/>
                                        <p:tgtEl>
                                          <p:spTgt spid="69"/>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wipe(down)">
                                      <p:cBhvr>
                                        <p:cTn id="82" dur="500"/>
                                        <p:tgtEl>
                                          <p:spTgt spid="5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down)">
                                      <p:cBhvr>
                                        <p:cTn id="87" dur="500"/>
                                        <p:tgtEl>
                                          <p:spTgt spid="39"/>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ipe(down)">
                                      <p:cBhvr>
                                        <p:cTn id="90" dur="500"/>
                                        <p:tgtEl>
                                          <p:spTgt spid="3"/>
                                        </p:tgtEl>
                                      </p:cBhvr>
                                    </p:animEffect>
                                  </p:childTnLst>
                                </p:cTn>
                              </p:par>
                              <p:par>
                                <p:cTn id="91" presetID="22" presetClass="entr" presetSubtype="4" fill="hold" grpId="0" nodeType="with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wipe(down)">
                                      <p:cBhvr>
                                        <p:cTn id="93" dur="500"/>
                                        <p:tgtEl>
                                          <p:spTgt spid="5"/>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down)">
                                      <p:cBhvr>
                                        <p:cTn id="96" dur="5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4" fill="hold" grpId="0" nodeType="clickEffect">
                                  <p:stCondLst>
                                    <p:cond delay="0"/>
                                  </p:stCondLst>
                                  <p:childTnLst>
                                    <p:set>
                                      <p:cBhvr>
                                        <p:cTn id="100" dur="1" fill="hold">
                                          <p:stCondLst>
                                            <p:cond delay="0"/>
                                          </p:stCondLst>
                                        </p:cTn>
                                        <p:tgtEl>
                                          <p:spTgt spid="70"/>
                                        </p:tgtEl>
                                        <p:attrNameLst>
                                          <p:attrName>style.visibility</p:attrName>
                                        </p:attrNameLst>
                                      </p:cBhvr>
                                      <p:to>
                                        <p:strVal val="visible"/>
                                      </p:to>
                                    </p:set>
                                    <p:animEffect transition="in" filter="wipe(down)">
                                      <p:cBhvr>
                                        <p:cTn id="101" dur="500"/>
                                        <p:tgtEl>
                                          <p:spTgt spid="70"/>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down)">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wipe(down)">
                                      <p:cBhvr>
                                        <p:cTn id="109" dur="500"/>
                                        <p:tgtEl>
                                          <p:spTgt spid="72"/>
                                        </p:tgtEl>
                                      </p:cBhvr>
                                    </p:animEffect>
                                  </p:childTnLst>
                                </p:cTn>
                              </p:par>
                              <p:par>
                                <p:cTn id="110" presetID="22" presetClass="entr" presetSubtype="4" fill="hold" nodeType="with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wipe(down)">
                                      <p:cBhvr>
                                        <p:cTn id="112" dur="500"/>
                                        <p:tgtEl>
                                          <p:spTgt spid="8"/>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13"/>
                                        </p:tgtEl>
                                        <p:attrNameLst>
                                          <p:attrName>style.visibility</p:attrName>
                                        </p:attrNameLst>
                                      </p:cBhvr>
                                      <p:to>
                                        <p:strVal val="visible"/>
                                      </p:to>
                                    </p:set>
                                    <p:animEffect transition="in" filter="wipe(down)">
                                      <p:cBhvr>
                                        <p:cTn id="115" dur="500"/>
                                        <p:tgtEl>
                                          <p:spTgt spid="13"/>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4" fill="hold" grpId="0" nodeType="clickEffect">
                                  <p:stCondLst>
                                    <p:cond delay="0"/>
                                  </p:stCondLst>
                                  <p:childTnLst>
                                    <p:set>
                                      <p:cBhvr>
                                        <p:cTn id="119" dur="1" fill="hold">
                                          <p:stCondLst>
                                            <p:cond delay="0"/>
                                          </p:stCondLst>
                                        </p:cTn>
                                        <p:tgtEl>
                                          <p:spTgt spid="71"/>
                                        </p:tgtEl>
                                        <p:attrNameLst>
                                          <p:attrName>style.visibility</p:attrName>
                                        </p:attrNameLst>
                                      </p:cBhvr>
                                      <p:to>
                                        <p:strVal val="visible"/>
                                      </p:to>
                                    </p:set>
                                    <p:animEffect transition="in" filter="wipe(down)">
                                      <p:cBhvr>
                                        <p:cTn id="120" dur="500"/>
                                        <p:tgtEl>
                                          <p:spTgt spid="71"/>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52"/>
                                        </p:tgtEl>
                                        <p:attrNameLst>
                                          <p:attrName>style.visibility</p:attrName>
                                        </p:attrNameLst>
                                      </p:cBhvr>
                                      <p:to>
                                        <p:strVal val="visible"/>
                                      </p:to>
                                    </p:set>
                                    <p:animEffect transition="in" filter="wipe(down)">
                                      <p:cBhvr>
                                        <p:cTn id="123" dur="500"/>
                                        <p:tgtEl>
                                          <p:spTgt spid="52"/>
                                        </p:tgtEl>
                                      </p:cBhvr>
                                    </p:animEffect>
                                  </p:childTnLst>
                                </p:cTn>
                              </p:par>
                              <p:par>
                                <p:cTn id="124" presetID="22" presetClass="entr" presetSubtype="4" fill="hold" nodeType="with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par>
                                <p:cTn id="127" presetID="22" presetClass="entr" presetSubtype="4"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down)">
                                      <p:cBhvr>
                                        <p:cTn id="129" dur="500"/>
                                        <p:tgtEl>
                                          <p:spTgt spid="59"/>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4" fill="hold" grpId="0" nodeType="click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wipe(down)">
                                      <p:cBhvr>
                                        <p:cTn id="134" dur="500"/>
                                        <p:tgtEl>
                                          <p:spTgt spid="57"/>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grpId="0" nodeType="click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down)">
                                      <p:cBhvr>
                                        <p:cTn id="139" dur="500"/>
                                        <p:tgtEl>
                                          <p:spTgt spid="63"/>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grpId="0" nodeType="clickEffect">
                                  <p:stCondLst>
                                    <p:cond delay="0"/>
                                  </p:stCondLst>
                                  <p:childTnLst>
                                    <p:set>
                                      <p:cBhvr>
                                        <p:cTn id="143" dur="1" fill="hold">
                                          <p:stCondLst>
                                            <p:cond delay="0"/>
                                          </p:stCondLst>
                                        </p:cTn>
                                        <p:tgtEl>
                                          <p:spTgt spid="60"/>
                                        </p:tgtEl>
                                        <p:attrNameLst>
                                          <p:attrName>style.visibility</p:attrName>
                                        </p:attrNameLst>
                                      </p:cBhvr>
                                      <p:to>
                                        <p:strVal val="visible"/>
                                      </p:to>
                                    </p:set>
                                    <p:animEffect transition="in" filter="wipe(down)">
                                      <p:cBhvr>
                                        <p:cTn id="144" dur="500"/>
                                        <p:tgtEl>
                                          <p:spTgt spid="60"/>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0" nodeType="clickEffect">
                                  <p:stCondLst>
                                    <p:cond delay="0"/>
                                  </p:stCondLst>
                                  <p:childTnLst>
                                    <p:set>
                                      <p:cBhvr>
                                        <p:cTn id="148" dur="1" fill="hold">
                                          <p:stCondLst>
                                            <p:cond delay="0"/>
                                          </p:stCondLst>
                                        </p:cTn>
                                        <p:tgtEl>
                                          <p:spTgt spid="61"/>
                                        </p:tgtEl>
                                        <p:attrNameLst>
                                          <p:attrName>style.visibility</p:attrName>
                                        </p:attrNameLst>
                                      </p:cBhvr>
                                      <p:to>
                                        <p:strVal val="visible"/>
                                      </p:to>
                                    </p:set>
                                    <p:animEffect transition="in" filter="wipe(down)">
                                      <p:cBhvr>
                                        <p:cTn id="149" dur="500"/>
                                        <p:tgtEl>
                                          <p:spTgt spid="6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Effect transition="in" filter="wipe(down)">
                                      <p:cBhvr>
                                        <p:cTn id="15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P spid="3" grpId="0" animBg="1"/>
      <p:bldP spid="5"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71A7E78-C78A-184B-AD06-A97A50091BFF}"/>
              </a:ext>
            </a:extLst>
          </p:cNvPr>
          <p:cNvPicPr>
            <a:picLocks noChangeAspect="1"/>
          </p:cNvPicPr>
          <p:nvPr/>
        </p:nvPicPr>
        <p:blipFill>
          <a:blip r:embed="rId2"/>
          <a:stretch>
            <a:fillRect/>
          </a:stretch>
        </p:blipFill>
        <p:spPr>
          <a:xfrm>
            <a:off x="393653" y="3330376"/>
            <a:ext cx="4293454" cy="2966513"/>
          </a:xfrm>
          <a:prstGeom prst="rect">
            <a:avLst/>
          </a:prstGeom>
        </p:spPr>
      </p:pic>
      <p:pic>
        <p:nvPicPr>
          <p:cNvPr id="7" name="Picture 6">
            <a:extLst>
              <a:ext uri="{FF2B5EF4-FFF2-40B4-BE49-F238E27FC236}">
                <a16:creationId xmlns:a16="http://schemas.microsoft.com/office/drawing/2014/main" id="{6666318E-5446-8D42-A1CA-12B84077EF93}"/>
              </a:ext>
            </a:extLst>
          </p:cNvPr>
          <p:cNvPicPr>
            <a:picLocks noChangeAspect="1"/>
          </p:cNvPicPr>
          <p:nvPr/>
        </p:nvPicPr>
        <p:blipFill>
          <a:blip r:embed="rId3"/>
          <a:stretch>
            <a:fillRect/>
          </a:stretch>
        </p:blipFill>
        <p:spPr>
          <a:xfrm>
            <a:off x="5344206" y="3356497"/>
            <a:ext cx="4251031" cy="2050225"/>
          </a:xfrm>
          <a:prstGeom prst="rect">
            <a:avLst/>
          </a:prstGeom>
        </p:spPr>
      </p:pic>
      <p:pic>
        <p:nvPicPr>
          <p:cNvPr id="8" name="Picture 7">
            <a:extLst>
              <a:ext uri="{FF2B5EF4-FFF2-40B4-BE49-F238E27FC236}">
                <a16:creationId xmlns:a16="http://schemas.microsoft.com/office/drawing/2014/main" id="{89CC429F-55FB-6C4A-8B4A-3397E7995A76}"/>
              </a:ext>
            </a:extLst>
          </p:cNvPr>
          <p:cNvPicPr>
            <a:picLocks noChangeAspect="1"/>
          </p:cNvPicPr>
          <p:nvPr/>
        </p:nvPicPr>
        <p:blipFill>
          <a:blip r:embed="rId4"/>
          <a:stretch>
            <a:fillRect/>
          </a:stretch>
        </p:blipFill>
        <p:spPr>
          <a:xfrm>
            <a:off x="10313568" y="3356497"/>
            <a:ext cx="3648345" cy="2327992"/>
          </a:xfrm>
          <a:prstGeom prst="rect">
            <a:avLst/>
          </a:prstGeom>
        </p:spPr>
      </p:pic>
      <p:pic>
        <p:nvPicPr>
          <p:cNvPr id="11" name="Picture 10">
            <a:extLst>
              <a:ext uri="{FF2B5EF4-FFF2-40B4-BE49-F238E27FC236}">
                <a16:creationId xmlns:a16="http://schemas.microsoft.com/office/drawing/2014/main" id="{8C782224-B54F-AA4A-BAE1-47432A8FC003}"/>
              </a:ext>
            </a:extLst>
          </p:cNvPr>
          <p:cNvPicPr>
            <a:picLocks noChangeAspect="1"/>
          </p:cNvPicPr>
          <p:nvPr/>
        </p:nvPicPr>
        <p:blipFill>
          <a:blip r:embed="rId5"/>
          <a:stretch>
            <a:fillRect/>
          </a:stretch>
        </p:blipFill>
        <p:spPr>
          <a:xfrm>
            <a:off x="10313568" y="5845216"/>
            <a:ext cx="3648344" cy="1725987"/>
          </a:xfrm>
          <a:prstGeom prst="rect">
            <a:avLst/>
          </a:prstGeom>
        </p:spPr>
      </p:pic>
      <p:sp>
        <p:nvSpPr>
          <p:cNvPr id="14" name="Subtitle 2">
            <a:extLst>
              <a:ext uri="{FF2B5EF4-FFF2-40B4-BE49-F238E27FC236}">
                <a16:creationId xmlns:a16="http://schemas.microsoft.com/office/drawing/2014/main" id="{171A2CAC-B282-9740-82A2-74214DF8436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dirty="0"/>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2739649742"/>
              </p:ext>
            </p:extLst>
          </p:nvPr>
        </p:nvGraphicFramePr>
        <p:xfrm>
          <a:off x="453190" y="2319421"/>
          <a:ext cx="13984706" cy="356616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tc>
                <a:tc>
                  <a:txBody>
                    <a:bodyPr/>
                    <a:lstStyle/>
                    <a:p>
                      <a:r>
                        <a:rPr lang="en-US" dirty="0"/>
                        <a:t>Repository URL</a:t>
                      </a:r>
                    </a:p>
                  </a:txBody>
                  <a:tcPr/>
                </a:tc>
                <a:extLst>
                  <a:ext uri="{0D108BD9-81ED-4DB2-BD59-A6C34878D82A}">
                    <a16:rowId xmlns:a16="http://schemas.microsoft.com/office/drawing/2014/main" val="1095645240"/>
                  </a:ext>
                </a:extLst>
              </a:tr>
              <a:tr h="370840">
                <a:tc>
                  <a:txBody>
                    <a:bodyPr/>
                    <a:lstStyle/>
                    <a:p>
                      <a:r>
                        <a:rPr lang="en-US" dirty="0"/>
                        <a:t>Course Main Repository with step-by-step documentation</a:t>
                      </a:r>
                    </a:p>
                  </a:txBody>
                  <a:tcPr/>
                </a:tc>
                <a:tc>
                  <a:txBody>
                    <a:bodyPr/>
                    <a:lstStyle/>
                    <a:p>
                      <a:r>
                        <a:rPr lang="en-US" dirty="0"/>
                        <a:t>https://</a:t>
                      </a:r>
                      <a:r>
                        <a:rPr lang="en-US" dirty="0" err="1"/>
                        <a:t>github.com</a:t>
                      </a:r>
                      <a:r>
                        <a:rPr lang="en-US" dirty="0"/>
                        <a:t>/</a:t>
                      </a:r>
                      <a:r>
                        <a:rPr lang="en-US" dirty="0" err="1"/>
                        <a:t>nholuongut</a:t>
                      </a:r>
                      <a:r>
                        <a:rPr lang="en-US" dirty="0"/>
                        <a:t>/terraform-associate-on-azure</a:t>
                      </a:r>
                    </a:p>
                  </a:txBody>
                  <a:tcPr/>
                </a:tc>
                <a:extLst>
                  <a:ext uri="{0D108BD9-81ED-4DB2-BD59-A6C34878D82A}">
                    <a16:rowId xmlns:a16="http://schemas.microsoft.com/office/drawing/2014/main" val="2496923901"/>
                  </a:ext>
                </a:extLst>
              </a:tr>
              <a:tr h="370840">
                <a:tc>
                  <a:txBody>
                    <a:bodyPr/>
                    <a:lstStyle/>
                    <a:p>
                      <a:r>
                        <a:rPr lang="en-US" dirty="0"/>
                        <a:t>Terraform Cloud Demo</a:t>
                      </a:r>
                    </a:p>
                  </a:txBody>
                  <a:tcPr/>
                </a:tc>
                <a:tc>
                  <a:txBody>
                    <a:bodyPr/>
                    <a:lstStyle/>
                    <a:p>
                      <a:r>
                        <a:rPr lang="en-US" dirty="0"/>
                        <a:t>https://</a:t>
                      </a:r>
                      <a:r>
                        <a:rPr lang="en-US" dirty="0" err="1"/>
                        <a:t>github.com</a:t>
                      </a:r>
                      <a:r>
                        <a:rPr lang="en-US" dirty="0"/>
                        <a:t>/</a:t>
                      </a:r>
                      <a:r>
                        <a:rPr lang="en-US" dirty="0" err="1"/>
                        <a:t>nholuongut</a:t>
                      </a:r>
                      <a:r>
                        <a:rPr lang="en-US" dirty="0"/>
                        <a:t>/terraform-cloud-azure-demo1</a:t>
                      </a:r>
                    </a:p>
                  </a:txBody>
                  <a:tcPr/>
                </a:tc>
                <a:extLst>
                  <a:ext uri="{0D108BD9-81ED-4DB2-BD59-A6C34878D82A}">
                    <a16:rowId xmlns:a16="http://schemas.microsoft.com/office/drawing/2014/main" val="2439322093"/>
                  </a:ext>
                </a:extLst>
              </a:tr>
              <a:tr h="370840">
                <a:tc>
                  <a:txBody>
                    <a:bodyPr/>
                    <a:lstStyle/>
                    <a:p>
                      <a:r>
                        <a:rPr lang="en-US" dirty="0"/>
                        <a:t>Terraform Module Published to Public Registry</a:t>
                      </a:r>
                    </a:p>
                  </a:txBody>
                  <a:tcPr/>
                </a:tc>
                <a:tc>
                  <a:txBody>
                    <a:bodyPr/>
                    <a:lstStyle/>
                    <a:p>
                      <a:r>
                        <a:rPr lang="en-US" dirty="0"/>
                        <a:t>https://</a:t>
                      </a:r>
                      <a:r>
                        <a:rPr lang="en-US" dirty="0" err="1"/>
                        <a:t>github.com</a:t>
                      </a:r>
                      <a:r>
                        <a:rPr lang="en-US" dirty="0"/>
                        <a:t>/</a:t>
                      </a:r>
                      <a:r>
                        <a:rPr lang="en-US" dirty="0" err="1"/>
                        <a:t>nholuongut</a:t>
                      </a:r>
                      <a:r>
                        <a:rPr lang="en-US" dirty="0"/>
                        <a:t>/terraform-</a:t>
                      </a:r>
                      <a:r>
                        <a:rPr lang="en-US" dirty="0" err="1"/>
                        <a:t>azurerm</a:t>
                      </a:r>
                      <a:r>
                        <a:rPr lang="en-US" dirty="0"/>
                        <a:t>-</a:t>
                      </a:r>
                      <a:r>
                        <a:rPr lang="en-US" dirty="0" err="1"/>
                        <a:t>staticwebsitepublic</a:t>
                      </a:r>
                      <a:endParaRPr lang="en-US" dirty="0"/>
                    </a:p>
                  </a:txBody>
                  <a:tcPr/>
                </a:tc>
                <a:extLst>
                  <a:ext uri="{0D108BD9-81ED-4DB2-BD59-A6C34878D82A}">
                    <a16:rowId xmlns:a16="http://schemas.microsoft.com/office/drawing/2014/main" val="3718791627"/>
                  </a:ext>
                </a:extLst>
              </a:tr>
              <a:tr h="370840">
                <a:tc>
                  <a:txBody>
                    <a:bodyPr/>
                    <a:lstStyle/>
                    <a:p>
                      <a:r>
                        <a:rPr lang="en-US" dirty="0"/>
                        <a:t>Terraform Module Published to Terraform Cloud Private Registry</a:t>
                      </a:r>
                    </a:p>
                  </a:txBody>
                  <a:tcPr/>
                </a:tc>
                <a:tc>
                  <a:txBody>
                    <a:bodyPr/>
                    <a:lstStyle/>
                    <a:p>
                      <a:r>
                        <a:rPr lang="en-US" dirty="0"/>
                        <a:t>https://</a:t>
                      </a:r>
                      <a:r>
                        <a:rPr lang="en-US" dirty="0" err="1"/>
                        <a:t>github.com</a:t>
                      </a:r>
                      <a:r>
                        <a:rPr lang="en-US" dirty="0"/>
                        <a:t>/</a:t>
                      </a:r>
                      <a:r>
                        <a:rPr lang="en-US" dirty="0" err="1"/>
                        <a:t>nholuongut</a:t>
                      </a:r>
                      <a:r>
                        <a:rPr lang="en-US" dirty="0"/>
                        <a:t>/terraform-</a:t>
                      </a:r>
                      <a:r>
                        <a:rPr lang="en-US" dirty="0" err="1"/>
                        <a:t>azurerm</a:t>
                      </a:r>
                      <a:r>
                        <a:rPr lang="en-US" dirty="0"/>
                        <a:t>-</a:t>
                      </a:r>
                      <a:r>
                        <a:rPr lang="en-US" dirty="0" err="1"/>
                        <a:t>staticwebsiteprivate</a:t>
                      </a:r>
                      <a:endParaRPr lang="en-US" dirty="0"/>
                    </a:p>
                  </a:txBody>
                  <a:tcPr/>
                </a:tc>
                <a:extLst>
                  <a:ext uri="{0D108BD9-81ED-4DB2-BD59-A6C34878D82A}">
                    <a16:rowId xmlns:a16="http://schemas.microsoft.com/office/drawing/2014/main" val="3454377025"/>
                  </a:ext>
                </a:extLst>
              </a:tr>
              <a:tr h="370840">
                <a:tc>
                  <a:txBody>
                    <a:bodyPr/>
                    <a:lstStyle/>
                    <a:p>
                      <a:r>
                        <a:rPr lang="en-US" dirty="0"/>
                        <a:t>Terraform Sentinel Policies Demo</a:t>
                      </a:r>
                    </a:p>
                  </a:txBody>
                  <a:tcPr/>
                </a:tc>
                <a:tc>
                  <a:txBody>
                    <a:bodyPr/>
                    <a:lstStyle/>
                    <a:p>
                      <a:r>
                        <a:rPr lang="en-US" dirty="0"/>
                        <a:t>https://</a:t>
                      </a:r>
                      <a:r>
                        <a:rPr lang="en-US" dirty="0" err="1"/>
                        <a:t>github.com</a:t>
                      </a:r>
                      <a:r>
                        <a:rPr lang="en-US" dirty="0"/>
                        <a:t>/</a:t>
                      </a:r>
                      <a:r>
                        <a:rPr lang="en-US" dirty="0" err="1"/>
                        <a:t>nholuongut</a:t>
                      </a:r>
                      <a:r>
                        <a:rPr lang="en-US" dirty="0"/>
                        <a:t>/terraform-sentinel-policies-azure</a:t>
                      </a:r>
                    </a:p>
                  </a:txBody>
                  <a:tcPr/>
                </a:tc>
                <a:extLst>
                  <a:ext uri="{0D108BD9-81ED-4DB2-BD59-A6C34878D82A}">
                    <a16:rowId xmlns:a16="http://schemas.microsoft.com/office/drawing/2014/main" val="2507680195"/>
                  </a:ext>
                </a:extLst>
              </a:tr>
            </a:tbl>
          </a:graphicData>
        </a:graphic>
      </p:graphicFrame>
      <p:sp>
        <p:nvSpPr>
          <p:cNvPr id="6" name="Subtitle 2">
            <a:extLst>
              <a:ext uri="{FF2B5EF4-FFF2-40B4-BE49-F238E27FC236}">
                <a16:creationId xmlns:a16="http://schemas.microsoft.com/office/drawing/2014/main" id="{ED9C8CC6-98EE-954F-B3A8-F1F400A4874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72254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a:xfrm>
            <a:off x="1005840" y="50243"/>
            <a:ext cx="12618720" cy="1188851"/>
          </a:xfrm>
        </p:spPr>
        <p:txBody>
          <a:bodyPr/>
          <a:lstStyle/>
          <a:p>
            <a:r>
              <a:rPr lang="en-US" dirty="0"/>
              <a:t>Dependency Lock File</a:t>
            </a:r>
          </a:p>
        </p:txBody>
      </p:sp>
      <p:sp>
        <p:nvSpPr>
          <p:cNvPr id="5" name="Subtitle 2">
            <a:extLst>
              <a:ext uri="{FF2B5EF4-FFF2-40B4-BE49-F238E27FC236}">
                <a16:creationId xmlns:a16="http://schemas.microsoft.com/office/drawing/2014/main" id="{D81E75C9-F88F-5842-9AC3-F2893BD061F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4324CE73-8746-DA49-8244-576D7BE4C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224" y="2425699"/>
            <a:ext cx="10020300" cy="2596875"/>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myazure</a:t>
            </a:r>
            <a:r>
              <a:rPr lang="en-IN" dirty="0"/>
              <a:t>, azure1, azure2).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9207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Azure Provider: </a:t>
            </a:r>
            <a:r>
              <a:rPr lang="en-IN" dirty="0" err="1"/>
              <a:t>hashicorp</a:t>
            </a:r>
            <a:r>
              <a:rPr lang="en-IN" dirty="0"/>
              <a:t>/</a:t>
            </a:r>
            <a:r>
              <a:rPr lang="en-IN" dirty="0" err="1"/>
              <a:t>azurerm</a:t>
            </a:r>
            <a:r>
              <a:rPr lang="en-IN" dirty="0"/>
              <a:t>, </a:t>
            </a:r>
            <a:r>
              <a:rPr lang="en-IN" dirty="0">
                <a:solidFill>
                  <a:srgbClr val="FFC000"/>
                </a:solidFill>
              </a:rPr>
              <a:t>preferred local name </a:t>
            </a:r>
            <a:r>
              <a:rPr lang="en-IN" dirty="0"/>
              <a:t>is </a:t>
            </a:r>
            <a:r>
              <a:rPr lang="en-IN" dirty="0" err="1"/>
              <a:t>azurerm</a:t>
            </a:r>
            <a:r>
              <a:rPr lang="en-IN" dirty="0"/>
              <a:t>)</a:t>
            </a:r>
            <a:endParaRPr lang="en-US" dirty="0"/>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78761"/>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azurerm</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pic>
        <p:nvPicPr>
          <p:cNvPr id="3" name="Picture 2">
            <a:extLst>
              <a:ext uri="{FF2B5EF4-FFF2-40B4-BE49-F238E27FC236}">
                <a16:creationId xmlns:a16="http://schemas.microsoft.com/office/drawing/2014/main" id="{8DE9B58A-D24E-5B4E-900B-29B6C9AF670F}"/>
              </a:ext>
            </a:extLst>
          </p:cNvPr>
          <p:cNvPicPr>
            <a:picLocks noChangeAspect="1"/>
          </p:cNvPicPr>
          <p:nvPr/>
        </p:nvPicPr>
        <p:blipFill>
          <a:blip r:embed="rId2"/>
          <a:stretch>
            <a:fillRect/>
          </a:stretch>
        </p:blipFill>
        <p:spPr>
          <a:xfrm>
            <a:off x="97742" y="1587128"/>
            <a:ext cx="4520557" cy="5453137"/>
          </a:xfrm>
          <a:prstGeom prst="rect">
            <a:avLst/>
          </a:prstGeom>
        </p:spPr>
      </p:pic>
      <p:sp>
        <p:nvSpPr>
          <p:cNvPr id="16" name="Rectangle 15">
            <a:extLst>
              <a:ext uri="{FF2B5EF4-FFF2-40B4-BE49-F238E27FC236}">
                <a16:creationId xmlns:a16="http://schemas.microsoft.com/office/drawing/2014/main" id="{3F6D668F-2766-FC43-80EC-4039A5747052}"/>
              </a:ext>
            </a:extLst>
          </p:cNvPr>
          <p:cNvSpPr/>
          <p:nvPr/>
        </p:nvSpPr>
        <p:spPr>
          <a:xfrm>
            <a:off x="555584" y="3056097"/>
            <a:ext cx="11458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2B27CB6-9318-534F-B705-39F004588215}"/>
              </a:ext>
            </a:extLst>
          </p:cNvPr>
          <p:cNvSpPr/>
          <p:nvPr/>
        </p:nvSpPr>
        <p:spPr>
          <a:xfrm>
            <a:off x="1237334" y="5836244"/>
            <a:ext cx="1246593" cy="41387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8EB6A731-01F2-714F-9BF9-154281A05EE7}"/>
              </a:ext>
            </a:extLst>
          </p:cNvPr>
          <p:cNvCxnSpPr>
            <a:stCxn id="9" idx="1"/>
            <a:endCxn id="16" idx="3"/>
          </p:cNvCxnSpPr>
          <p:nvPr/>
        </p:nvCxnSpPr>
        <p:spPr>
          <a:xfrm flipH="1">
            <a:off x="1701477" y="1221557"/>
            <a:ext cx="3185940" cy="204147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29B2A9C-A160-7D46-8CBA-6724F0092D05}"/>
              </a:ext>
            </a:extLst>
          </p:cNvPr>
          <p:cNvCxnSpPr>
            <a:cxnSpLocks/>
            <a:stCxn id="9" idx="1"/>
            <a:endCxn id="27" idx="3"/>
          </p:cNvCxnSpPr>
          <p:nvPr/>
        </p:nvCxnSpPr>
        <p:spPr>
          <a:xfrm rot="10800000" flipV="1">
            <a:off x="2483927" y="1221557"/>
            <a:ext cx="2403490" cy="4821626"/>
          </a:xfrm>
          <a:prstGeom prst="bentConnector3">
            <a:avLst>
              <a:gd name="adj1" fmla="val 14845"/>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0DE1AF7-133A-864E-A76F-18C1DCFBEC3F}"/>
              </a:ext>
            </a:extLst>
          </p:cNvPr>
          <p:cNvSpPr/>
          <p:nvPr/>
        </p:nvSpPr>
        <p:spPr>
          <a:xfrm>
            <a:off x="775760" y="3527941"/>
            <a:ext cx="3715217" cy="413878"/>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2500CF14-AD3F-EA4E-B25B-4708E624B30E}"/>
              </a:ext>
            </a:extLst>
          </p:cNvPr>
          <p:cNvCxnSpPr>
            <a:stCxn id="17" idx="1"/>
            <a:endCxn id="35" idx="2"/>
          </p:cNvCxnSpPr>
          <p:nvPr/>
        </p:nvCxnSpPr>
        <p:spPr>
          <a:xfrm flipH="1" flipV="1">
            <a:off x="2633369" y="3941819"/>
            <a:ext cx="2254047" cy="6560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3" name="Subtitle 2">
            <a:extLst>
              <a:ext uri="{FF2B5EF4-FFF2-40B4-BE49-F238E27FC236}">
                <a16:creationId xmlns:a16="http://schemas.microsoft.com/office/drawing/2014/main" id="{62AD8A44-CC1A-4141-B8DF-7974340C9CD2}"/>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8259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ipe(down)">
                                      <p:cBhvr>
                                        <p:cTn id="10" dur="500"/>
                                        <p:tgtEl>
                                          <p:spTgt spid="2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down)">
                                      <p:cBhvr>
                                        <p:cTn id="24" dur="500"/>
                                        <p:tgtEl>
                                          <p:spTgt spid="3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down)">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down)">
                                      <p:cBhvr>
                                        <p:cTn id="56" dur="500"/>
                                        <p:tgtEl>
                                          <p:spTgt spid="19"/>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down)">
                                      <p:cBhvr>
                                        <p:cTn id="64" dur="500"/>
                                        <p:tgtEl>
                                          <p:spTgt spid="2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down)">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7" grpId="0" animBg="1"/>
      <p:bldP spid="18" grpId="0" animBg="1"/>
      <p:bldP spid="19" grpId="0" animBg="1"/>
      <p:bldP spid="20" grpId="0" animBg="1"/>
      <p:bldP spid="21" grpId="0" animBg="1"/>
      <p:bldP spid="22" grpId="0" animBg="1"/>
      <p:bldP spid="16" grpId="0" animBg="1"/>
      <p:bldP spid="27"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
        <p:nvSpPr>
          <p:cNvPr id="26" name="Subtitle 2">
            <a:extLst>
              <a:ext uri="{FF2B5EF4-FFF2-40B4-BE49-F238E27FC236}">
                <a16:creationId xmlns:a16="http://schemas.microsoft.com/office/drawing/2014/main" id="{84B66992-EF3E-E848-8344-16ED766D8ED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263754" y="2954155"/>
            <a:ext cx="779809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5024" y="2134037"/>
            <a:ext cx="4105552" cy="410555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27C619ED-F7BF-D647-8204-FC98A6A9A366}"/>
              </a:ext>
            </a:extLst>
          </p:cNvPr>
          <p:cNvPicPr>
            <a:picLocks noChangeAspect="1"/>
          </p:cNvPicPr>
          <p:nvPr/>
        </p:nvPicPr>
        <p:blipFill>
          <a:blip r:embed="rId3"/>
          <a:stretch>
            <a:fillRect/>
          </a:stretch>
        </p:blipFill>
        <p:spPr>
          <a:xfrm>
            <a:off x="160618" y="2521128"/>
            <a:ext cx="3304309" cy="3187342"/>
          </a:xfrm>
          <a:prstGeom prst="rect">
            <a:avLst/>
          </a:prstGeom>
        </p:spPr>
      </p:pic>
      <p:sp>
        <p:nvSpPr>
          <p:cNvPr id="11" name="Subtitle 2">
            <a:extLst>
              <a:ext uri="{FF2B5EF4-FFF2-40B4-BE49-F238E27FC236}">
                <a16:creationId xmlns:a16="http://schemas.microsoft.com/office/drawing/2014/main" id="{711A51D0-1BB2-0546-A4D6-81D3B776A74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486439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5164439" y="-32881"/>
            <a:ext cx="5197533" cy="1188851"/>
          </a:xfrm>
        </p:spPr>
        <p:txBody>
          <a:bodyPr/>
          <a:lstStyle/>
          <a:p>
            <a:r>
              <a:rPr lang="en-US" dirty="0"/>
              <a:t>Multiple Providers</a:t>
            </a:r>
          </a:p>
        </p:txBody>
      </p:sp>
      <p:sp>
        <p:nvSpPr>
          <p:cNvPr id="14" name="Oval 13">
            <a:extLst>
              <a:ext uri="{FF2B5EF4-FFF2-40B4-BE49-F238E27FC236}">
                <a16:creationId xmlns:a16="http://schemas.microsoft.com/office/drawing/2014/main" id="{6E3E4DD7-D0FC-3846-8675-976B3CC8B29A}"/>
              </a:ext>
            </a:extLst>
          </p:cNvPr>
          <p:cNvSpPr/>
          <p:nvPr/>
        </p:nvSpPr>
        <p:spPr>
          <a:xfrm>
            <a:off x="498762" y="1737219"/>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498761" y="5162822"/>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pic>
        <p:nvPicPr>
          <p:cNvPr id="3" name="Picture 2">
            <a:extLst>
              <a:ext uri="{FF2B5EF4-FFF2-40B4-BE49-F238E27FC236}">
                <a16:creationId xmlns:a16="http://schemas.microsoft.com/office/drawing/2014/main" id="{C1C3A82F-59C2-3B41-B3B4-50C4D259D4EC}"/>
              </a:ext>
            </a:extLst>
          </p:cNvPr>
          <p:cNvPicPr>
            <a:picLocks noChangeAspect="1"/>
          </p:cNvPicPr>
          <p:nvPr/>
        </p:nvPicPr>
        <p:blipFill>
          <a:blip r:embed="rId2"/>
          <a:stretch>
            <a:fillRect/>
          </a:stretch>
        </p:blipFill>
        <p:spPr>
          <a:xfrm>
            <a:off x="8211836" y="1449648"/>
            <a:ext cx="5556895" cy="5330303"/>
          </a:xfrm>
          <a:prstGeom prst="rect">
            <a:avLst/>
          </a:prstGeom>
        </p:spPr>
      </p:pic>
      <p:sp>
        <p:nvSpPr>
          <p:cNvPr id="8" name="Rectangle 7">
            <a:extLst>
              <a:ext uri="{FF2B5EF4-FFF2-40B4-BE49-F238E27FC236}">
                <a16:creationId xmlns:a16="http://schemas.microsoft.com/office/drawing/2014/main" id="{27BEBF4F-60F1-734C-B46F-5B1A67716B99}"/>
              </a:ext>
            </a:extLst>
          </p:cNvPr>
          <p:cNvSpPr/>
          <p:nvPr/>
        </p:nvSpPr>
        <p:spPr>
          <a:xfrm>
            <a:off x="8611565" y="5683170"/>
            <a:ext cx="5058136" cy="509286"/>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26AE45B7-2F64-E94B-BBA3-44101821A4B3}"/>
              </a:ext>
            </a:extLst>
          </p:cNvPr>
          <p:cNvCxnSpPr>
            <a:stCxn id="14" idx="6"/>
            <a:endCxn id="8" idx="1"/>
          </p:cNvCxnSpPr>
          <p:nvPr/>
        </p:nvCxnSpPr>
        <p:spPr>
          <a:xfrm>
            <a:off x="6808121" y="2930886"/>
            <a:ext cx="1803444" cy="300692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06E8A193-7834-C843-8AE6-7EF70FA633F5}"/>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78476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sp>
        <p:nvSpPr>
          <p:cNvPr id="16" name="Oval 15">
            <a:extLst>
              <a:ext uri="{FF2B5EF4-FFF2-40B4-BE49-F238E27FC236}">
                <a16:creationId xmlns:a16="http://schemas.microsoft.com/office/drawing/2014/main" id="{9567CB9A-9C3C-D34A-A460-A37A9F779929}"/>
              </a:ext>
            </a:extLst>
          </p:cNvPr>
          <p:cNvSpPr/>
          <p:nvPr/>
        </p:nvSpPr>
        <p:spPr>
          <a:xfrm>
            <a:off x="8380070" y="272155"/>
            <a:ext cx="5956071"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pic>
        <p:nvPicPr>
          <p:cNvPr id="7" name="Picture 6">
            <a:extLst>
              <a:ext uri="{FF2B5EF4-FFF2-40B4-BE49-F238E27FC236}">
                <a16:creationId xmlns:a16="http://schemas.microsoft.com/office/drawing/2014/main" id="{0E87EA64-5BBB-4E4F-8159-37481F093D5E}"/>
              </a:ext>
            </a:extLst>
          </p:cNvPr>
          <p:cNvPicPr>
            <a:picLocks noChangeAspect="1"/>
          </p:cNvPicPr>
          <p:nvPr/>
        </p:nvPicPr>
        <p:blipFill>
          <a:blip r:embed="rId2"/>
          <a:stretch>
            <a:fillRect/>
          </a:stretch>
        </p:blipFill>
        <p:spPr>
          <a:xfrm>
            <a:off x="487010" y="2329291"/>
            <a:ext cx="8200688" cy="4865674"/>
          </a:xfrm>
          <a:prstGeom prst="rect">
            <a:avLst/>
          </a:prstGeom>
        </p:spPr>
      </p:pic>
      <p:sp>
        <p:nvSpPr>
          <p:cNvPr id="5" name="Rectangle 4">
            <a:extLst>
              <a:ext uri="{FF2B5EF4-FFF2-40B4-BE49-F238E27FC236}">
                <a16:creationId xmlns:a16="http://schemas.microsoft.com/office/drawing/2014/main" id="{1F15F717-4759-EB42-9345-4B78F7B1407D}"/>
              </a:ext>
            </a:extLst>
          </p:cNvPr>
          <p:cNvSpPr/>
          <p:nvPr/>
        </p:nvSpPr>
        <p:spPr>
          <a:xfrm>
            <a:off x="902825" y="6308203"/>
            <a:ext cx="6412375" cy="509286"/>
          </a:xfrm>
          <a:prstGeom prst="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a:extLst>
              <a:ext uri="{FF2B5EF4-FFF2-40B4-BE49-F238E27FC236}">
                <a16:creationId xmlns:a16="http://schemas.microsoft.com/office/drawing/2014/main" id="{0A74D577-98A2-4F42-B0C1-390C31989DA1}"/>
              </a:ext>
            </a:extLst>
          </p:cNvPr>
          <p:cNvCxnSpPr>
            <a:stCxn id="16" idx="4"/>
            <a:endCxn id="5" idx="3"/>
          </p:cNvCxnSpPr>
          <p:nvPr/>
        </p:nvCxnSpPr>
        <p:spPr>
          <a:xfrm rot="5400000">
            <a:off x="7158247" y="2362986"/>
            <a:ext cx="4356813" cy="4042906"/>
          </a:xfrm>
          <a:prstGeom prst="bentConnector2">
            <a:avLst/>
          </a:prstGeom>
          <a:ln w="508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 name="Subtitle 2">
            <a:extLst>
              <a:ext uri="{FF2B5EF4-FFF2-40B4-BE49-F238E27FC236}">
                <a16:creationId xmlns:a16="http://schemas.microsoft.com/office/drawing/2014/main" id="{79F74A6F-1DF0-A14C-864E-FB54079892B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82330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334092" y="2609870"/>
            <a:ext cx="7657415" cy="2103496"/>
          </a:xfrm>
        </p:spPr>
        <p:txBody>
          <a:bodyPr>
            <a:noAutofit/>
          </a:bodyPr>
          <a:lstStyle/>
          <a:p>
            <a:pPr marL="0" indent="0" algn="ctr">
              <a:buNone/>
            </a:pPr>
            <a:r>
              <a:rPr lang="en-US" sz="6000" b="1" dirty="0">
                <a:solidFill>
                  <a:schemeClr val="accent6">
                    <a:lumMod val="75000"/>
                  </a:schemeClr>
                </a:solidFill>
              </a:rPr>
              <a:t>Terraform</a:t>
            </a:r>
          </a:p>
          <a:p>
            <a:pPr marL="0" indent="0" algn="ctr">
              <a:buNone/>
            </a:pPr>
            <a:r>
              <a:rPr lang="en-US" sz="6000" b="1" dirty="0">
                <a:solidFill>
                  <a:srgbClr val="00B050"/>
                </a:solidFill>
              </a:rPr>
              <a:t>Dependency Lock File</a:t>
            </a:r>
            <a:endParaRPr lang="en-US" sz="6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5707" y="1896115"/>
            <a:ext cx="3531006" cy="353100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3C4455E-B3AC-F04F-B40C-35B861D7702B}"/>
              </a:ext>
            </a:extLst>
          </p:cNvPr>
          <p:cNvPicPr>
            <a:picLocks noChangeAspect="1"/>
          </p:cNvPicPr>
          <p:nvPr/>
        </p:nvPicPr>
        <p:blipFill>
          <a:blip r:embed="rId3"/>
          <a:stretch>
            <a:fillRect/>
          </a:stretch>
        </p:blipFill>
        <p:spPr>
          <a:xfrm>
            <a:off x="144083" y="2067947"/>
            <a:ext cx="3304309" cy="3187342"/>
          </a:xfrm>
          <a:prstGeom prst="rect">
            <a:avLst/>
          </a:prstGeom>
        </p:spPr>
      </p:pic>
      <p:sp>
        <p:nvSpPr>
          <p:cNvPr id="11" name="Subtitle 2">
            <a:extLst>
              <a:ext uri="{FF2B5EF4-FFF2-40B4-BE49-F238E27FC236}">
                <a16:creationId xmlns:a16="http://schemas.microsoft.com/office/drawing/2014/main" id="{46750181-FB95-DA45-9A2F-295BD6CE366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592973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
        <p:nvSpPr>
          <p:cNvPr id="19" name="Subtitle 2">
            <a:extLst>
              <a:ext uri="{FF2B5EF4-FFF2-40B4-BE49-F238E27FC236}">
                <a16:creationId xmlns:a16="http://schemas.microsoft.com/office/drawing/2014/main" id="{ABAD2765-F515-AC42-8E6F-B79F73BA08D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4241543" y="50243"/>
            <a:ext cx="7043774" cy="1188851"/>
          </a:xfrm>
        </p:spPr>
        <p:txBody>
          <a:bodyPr>
            <a:normAutofit/>
          </a:bodyPr>
          <a:lstStyle/>
          <a:p>
            <a:r>
              <a:rPr lang="en-US" dirty="0"/>
              <a:t>Dependency Lock File</a:t>
            </a:r>
          </a:p>
        </p:txBody>
      </p:sp>
      <p:sp>
        <p:nvSpPr>
          <p:cNvPr id="5" name="Subtitle 2">
            <a:extLst>
              <a:ext uri="{FF2B5EF4-FFF2-40B4-BE49-F238E27FC236}">
                <a16:creationId xmlns:a16="http://schemas.microsoft.com/office/drawing/2014/main" id="{789B65D8-AD1F-2B4D-A288-FD0E8459EEF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pic>
        <p:nvPicPr>
          <p:cNvPr id="7" name="Picture 6">
            <a:extLst>
              <a:ext uri="{FF2B5EF4-FFF2-40B4-BE49-F238E27FC236}">
                <a16:creationId xmlns:a16="http://schemas.microsoft.com/office/drawing/2014/main" id="{95962C6B-4589-AA4E-8978-42DD47C08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2358888"/>
            <a:ext cx="10261600" cy="2382078"/>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sp>
        <p:nvSpPr>
          <p:cNvPr id="6" name="Rectangle 5">
            <a:extLst>
              <a:ext uri="{FF2B5EF4-FFF2-40B4-BE49-F238E27FC236}">
                <a16:creationId xmlns:a16="http://schemas.microsoft.com/office/drawing/2014/main" id="{1297EF57-665B-ED4C-BD3D-966834B16837}"/>
              </a:ext>
            </a:extLst>
          </p:cNvPr>
          <p:cNvSpPr/>
          <p:nvPr/>
        </p:nvSpPr>
        <p:spPr>
          <a:xfrm>
            <a:off x="418267" y="1966029"/>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418267" y="3095175"/>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
        <p:nvSpPr>
          <p:cNvPr id="8" name="Subtitle 2">
            <a:extLst>
              <a:ext uri="{FF2B5EF4-FFF2-40B4-BE49-F238E27FC236}">
                <a16:creationId xmlns:a16="http://schemas.microsoft.com/office/drawing/2014/main" id="{C826BCEA-BEB6-9A44-878D-6823FFDE1E4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5" name="Subtitle 2">
            <a:extLst>
              <a:ext uri="{FF2B5EF4-FFF2-40B4-BE49-F238E27FC236}">
                <a16:creationId xmlns:a16="http://schemas.microsoft.com/office/drawing/2014/main" id="{E40A2E9C-E832-4141-A5BC-C1BE5BD64A91}"/>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46769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C9FAE566-5597-A147-BEFE-2CBEDFC9026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7823012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Subtitle 2">
            <a:extLst>
              <a:ext uri="{FF2B5EF4-FFF2-40B4-BE49-F238E27FC236}">
                <a16:creationId xmlns:a16="http://schemas.microsoft.com/office/drawing/2014/main" id="{4E0AD5F5-53EE-F749-BC69-A54C4432A1B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3C3CB16C-7D09-6447-B5E5-CA37BCD7AAE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37558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pic>
        <p:nvPicPr>
          <p:cNvPr id="5" name="Picture 4">
            <a:extLst>
              <a:ext uri="{FF2B5EF4-FFF2-40B4-BE49-F238E27FC236}">
                <a16:creationId xmlns:a16="http://schemas.microsoft.com/office/drawing/2014/main" id="{F7162433-947B-E549-9593-106F34324C5B}"/>
              </a:ext>
            </a:extLst>
          </p:cNvPr>
          <p:cNvPicPr>
            <a:picLocks noChangeAspect="1"/>
          </p:cNvPicPr>
          <p:nvPr/>
        </p:nvPicPr>
        <p:blipFill>
          <a:blip r:embed="rId2"/>
          <a:stretch>
            <a:fillRect/>
          </a:stretch>
        </p:blipFill>
        <p:spPr>
          <a:xfrm>
            <a:off x="2677386" y="1497349"/>
            <a:ext cx="9171710" cy="4521387"/>
          </a:xfrm>
          <a:prstGeom prst="rect">
            <a:avLst/>
          </a:prstGeom>
        </p:spPr>
      </p:pic>
      <p:sp>
        <p:nvSpPr>
          <p:cNvPr id="9" name="Rectangle 8">
            <a:extLst>
              <a:ext uri="{FF2B5EF4-FFF2-40B4-BE49-F238E27FC236}">
                <a16:creationId xmlns:a16="http://schemas.microsoft.com/office/drawing/2014/main" id="{743569C2-0A54-8945-AC4C-809A211C667D}"/>
              </a:ext>
            </a:extLst>
          </p:cNvPr>
          <p:cNvSpPr/>
          <p:nvPr/>
        </p:nvSpPr>
        <p:spPr>
          <a:xfrm>
            <a:off x="2677387" y="4523514"/>
            <a:ext cx="131588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FA7467F-30C3-1845-AB4C-AF5F44C29701}"/>
              </a:ext>
            </a:extLst>
          </p:cNvPr>
          <p:cNvSpPr/>
          <p:nvPr/>
        </p:nvSpPr>
        <p:spPr>
          <a:xfrm>
            <a:off x="4157084" y="4523256"/>
            <a:ext cx="4674400" cy="372577"/>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04099AC-2DBC-7143-889D-DE0800AACEF3}"/>
              </a:ext>
            </a:extLst>
          </p:cNvPr>
          <p:cNvSpPr/>
          <p:nvPr/>
        </p:nvSpPr>
        <p:spPr>
          <a:xfrm>
            <a:off x="2955246" y="4972465"/>
            <a:ext cx="4792330" cy="756641"/>
          </a:xfrm>
          <a:prstGeom prst="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8024F91-981E-AB4B-A22B-120A270DFD9D}"/>
              </a:ext>
            </a:extLst>
          </p:cNvPr>
          <p:cNvCxnSpPr>
            <a:stCxn id="7" idx="3"/>
            <a:endCxn id="9" idx="1"/>
          </p:cNvCxnSpPr>
          <p:nvPr/>
        </p:nvCxnSpPr>
        <p:spPr>
          <a:xfrm flipV="1">
            <a:off x="2311972" y="4709803"/>
            <a:ext cx="365415" cy="78680"/>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140E1CC-25D1-CB42-BDAA-560155C5144D}"/>
              </a:ext>
            </a:extLst>
          </p:cNvPr>
          <p:cNvCxnSpPr>
            <a:stCxn id="11" idx="0"/>
            <a:endCxn id="26" idx="3"/>
          </p:cNvCxnSpPr>
          <p:nvPr/>
        </p:nvCxnSpPr>
        <p:spPr>
          <a:xfrm flipH="1" flipV="1">
            <a:off x="7747576" y="5350786"/>
            <a:ext cx="981942" cy="1075576"/>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F580C4E-9635-A84B-9C5F-0FC48435F3DE}"/>
              </a:ext>
            </a:extLst>
          </p:cNvPr>
          <p:cNvCxnSpPr>
            <a:stCxn id="10" idx="1"/>
            <a:endCxn id="25" idx="0"/>
          </p:cNvCxnSpPr>
          <p:nvPr/>
        </p:nvCxnSpPr>
        <p:spPr>
          <a:xfrm flipH="1">
            <a:off x="6494284" y="4023012"/>
            <a:ext cx="5720228" cy="500244"/>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807E1538-391D-A04D-A705-4499276A7E8C}"/>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45763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pic>
        <p:nvPicPr>
          <p:cNvPr id="13" name="Picture 12">
            <a:extLst>
              <a:ext uri="{FF2B5EF4-FFF2-40B4-BE49-F238E27FC236}">
                <a16:creationId xmlns:a16="http://schemas.microsoft.com/office/drawing/2014/main" id="{3E92F887-7238-4443-8B3D-9081434337B3}"/>
              </a:ext>
            </a:extLst>
          </p:cNvPr>
          <p:cNvPicPr>
            <a:picLocks noChangeAspect="1"/>
          </p:cNvPicPr>
          <p:nvPr/>
        </p:nvPicPr>
        <p:blipFill>
          <a:blip r:embed="rId2"/>
          <a:stretch>
            <a:fillRect/>
          </a:stretch>
        </p:blipFill>
        <p:spPr>
          <a:xfrm>
            <a:off x="2730495" y="1738558"/>
            <a:ext cx="9171710" cy="4521387"/>
          </a:xfrm>
          <a:prstGeom prst="rect">
            <a:avLst/>
          </a:prstGeom>
        </p:spPr>
      </p:pic>
      <p:sp>
        <p:nvSpPr>
          <p:cNvPr id="5" name="Rectangle 4">
            <a:extLst>
              <a:ext uri="{FF2B5EF4-FFF2-40B4-BE49-F238E27FC236}">
                <a16:creationId xmlns:a16="http://schemas.microsoft.com/office/drawing/2014/main" id="{EF8668AB-DB74-1E4C-9F84-39F4F60593E4}"/>
              </a:ext>
            </a:extLst>
          </p:cNvPr>
          <p:cNvSpPr/>
          <p:nvPr/>
        </p:nvSpPr>
        <p:spPr>
          <a:xfrm>
            <a:off x="2922432" y="5127585"/>
            <a:ext cx="1273215"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2B42489-1C6B-074C-9476-0A2288D8C97C}"/>
              </a:ext>
            </a:extLst>
          </p:cNvPr>
          <p:cNvSpPr/>
          <p:nvPr/>
        </p:nvSpPr>
        <p:spPr>
          <a:xfrm>
            <a:off x="4315341" y="5127585"/>
            <a:ext cx="3308430" cy="787078"/>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D47486BB-0BE3-F748-AD33-AD51B14F7B0E}"/>
              </a:ext>
            </a:extLst>
          </p:cNvPr>
          <p:cNvCxnSpPr>
            <a:stCxn id="11" idx="3"/>
            <a:endCxn id="5" idx="1"/>
          </p:cNvCxnSpPr>
          <p:nvPr/>
        </p:nvCxnSpPr>
        <p:spPr>
          <a:xfrm>
            <a:off x="2116277" y="5340350"/>
            <a:ext cx="806155" cy="18077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075508-495D-DB41-B817-509CA14EAD0B}"/>
              </a:ext>
            </a:extLst>
          </p:cNvPr>
          <p:cNvCxnSpPr>
            <a:stCxn id="12" idx="1"/>
          </p:cNvCxnSpPr>
          <p:nvPr/>
        </p:nvCxnSpPr>
        <p:spPr>
          <a:xfrm flipH="1" flipV="1">
            <a:off x="7623771" y="5559135"/>
            <a:ext cx="4892652"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a:extLst>
              <a:ext uri="{FF2B5EF4-FFF2-40B4-BE49-F238E27FC236}">
                <a16:creationId xmlns:a16="http://schemas.microsoft.com/office/drawing/2014/main" id="{5E301FAC-9A3C-0A45-8477-F08EF9B46D8F}"/>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207101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pic>
        <p:nvPicPr>
          <p:cNvPr id="3" name="Picture 2">
            <a:extLst>
              <a:ext uri="{FF2B5EF4-FFF2-40B4-BE49-F238E27FC236}">
                <a16:creationId xmlns:a16="http://schemas.microsoft.com/office/drawing/2014/main" id="{5CAD92CF-F5C6-8945-B4EF-0384E607DEA0}"/>
              </a:ext>
            </a:extLst>
          </p:cNvPr>
          <p:cNvPicPr>
            <a:picLocks noChangeAspect="1"/>
          </p:cNvPicPr>
          <p:nvPr/>
        </p:nvPicPr>
        <p:blipFill>
          <a:blip r:embed="rId2"/>
          <a:stretch>
            <a:fillRect/>
          </a:stretch>
        </p:blipFill>
        <p:spPr>
          <a:xfrm>
            <a:off x="7191813" y="3578605"/>
            <a:ext cx="7287919" cy="2831076"/>
          </a:xfrm>
          <a:prstGeom prst="rect">
            <a:avLst/>
          </a:prstGeom>
        </p:spPr>
      </p:pic>
      <p:sp>
        <p:nvSpPr>
          <p:cNvPr id="5" name="Rectangle 4">
            <a:extLst>
              <a:ext uri="{FF2B5EF4-FFF2-40B4-BE49-F238E27FC236}">
                <a16:creationId xmlns:a16="http://schemas.microsoft.com/office/drawing/2014/main" id="{220B0F23-8B6A-9F45-AE7B-810A01321220}"/>
              </a:ext>
            </a:extLst>
          </p:cNvPr>
          <p:cNvSpPr/>
          <p:nvPr/>
        </p:nvSpPr>
        <p:spPr>
          <a:xfrm>
            <a:off x="8651631" y="3969099"/>
            <a:ext cx="3938954" cy="371789"/>
          </a:xfrm>
          <a:prstGeom prst="rect">
            <a:avLst/>
          </a:prstGeom>
          <a:noFill/>
          <a:ln w="317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53EC8D7E-D588-3840-AB34-CEF8447C9870}"/>
              </a:ext>
            </a:extLst>
          </p:cNvPr>
          <p:cNvCxnSpPr>
            <a:stCxn id="15" idx="3"/>
            <a:endCxn id="5" idx="0"/>
          </p:cNvCxnSpPr>
          <p:nvPr/>
        </p:nvCxnSpPr>
        <p:spPr>
          <a:xfrm>
            <a:off x="6510606" y="1565656"/>
            <a:ext cx="4110502" cy="2403443"/>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C68A5F5-B7DA-0B48-9E7A-00EBCBD7957D}"/>
              </a:ext>
            </a:extLst>
          </p:cNvPr>
          <p:cNvSpPr/>
          <p:nvPr/>
        </p:nvSpPr>
        <p:spPr>
          <a:xfrm>
            <a:off x="12734983" y="3959964"/>
            <a:ext cx="1315420" cy="371789"/>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a:extLst>
              <a:ext uri="{FF2B5EF4-FFF2-40B4-BE49-F238E27FC236}">
                <a16:creationId xmlns:a16="http://schemas.microsoft.com/office/drawing/2014/main" id="{85C6A040-7FEC-EE45-9993-3D2A60729861}"/>
              </a:ext>
            </a:extLst>
          </p:cNvPr>
          <p:cNvCxnSpPr>
            <a:stCxn id="16" idx="0"/>
            <a:endCxn id="10" idx="0"/>
          </p:cNvCxnSpPr>
          <p:nvPr/>
        </p:nvCxnSpPr>
        <p:spPr>
          <a:xfrm rot="16200000" flipH="1">
            <a:off x="7598778" y="-1833950"/>
            <a:ext cx="1530617" cy="10057211"/>
          </a:xfrm>
          <a:prstGeom prst="bentConnector3">
            <a:avLst>
              <a:gd name="adj1" fmla="val -14935"/>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5B0129D0-1A7A-3940-B9A3-D95322D0923A}"/>
              </a:ext>
            </a:extLst>
          </p:cNvPr>
          <p:cNvSpPr/>
          <p:nvPr/>
        </p:nvSpPr>
        <p:spPr>
          <a:xfrm>
            <a:off x="7365774" y="5113831"/>
            <a:ext cx="6112720" cy="868217"/>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08E45283-AE1C-6045-941A-B7F137C0EE08}"/>
              </a:ext>
            </a:extLst>
          </p:cNvPr>
          <p:cNvCxnSpPr>
            <a:stCxn id="17" idx="3"/>
            <a:endCxn id="13" idx="1"/>
          </p:cNvCxnSpPr>
          <p:nvPr/>
        </p:nvCxnSpPr>
        <p:spPr>
          <a:xfrm flipV="1">
            <a:off x="6510606" y="5547940"/>
            <a:ext cx="855168" cy="33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2E4F8C5-9358-AE47-B765-45EAA25AC8DC}"/>
              </a:ext>
            </a:extLst>
          </p:cNvPr>
          <p:cNvSpPr/>
          <p:nvPr/>
        </p:nvSpPr>
        <p:spPr>
          <a:xfrm>
            <a:off x="7457704" y="4457901"/>
            <a:ext cx="3378068" cy="553486"/>
          </a:xfrm>
          <a:prstGeom prst="rect">
            <a:avLst/>
          </a:prstGeom>
          <a:noFill/>
          <a:ln w="508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a:extLst>
              <a:ext uri="{FF2B5EF4-FFF2-40B4-BE49-F238E27FC236}">
                <a16:creationId xmlns:a16="http://schemas.microsoft.com/office/drawing/2014/main" id="{36017A60-4E20-9542-99A2-7D07694F144D}"/>
              </a:ext>
            </a:extLst>
          </p:cNvPr>
          <p:cNvCxnSpPr>
            <a:stCxn id="19" idx="3"/>
            <a:endCxn id="27" idx="3"/>
          </p:cNvCxnSpPr>
          <p:nvPr/>
        </p:nvCxnSpPr>
        <p:spPr>
          <a:xfrm flipV="1">
            <a:off x="6520295" y="4734644"/>
            <a:ext cx="4315477" cy="2136260"/>
          </a:xfrm>
          <a:prstGeom prst="bentConnector3">
            <a:avLst>
              <a:gd name="adj1" fmla="val 173817"/>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10F77B8-6D83-AB4A-8501-65F5A1CF3F7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2200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par>
                                <p:cTn id="30" presetID="2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5" grpId="0" animBg="1"/>
      <p:bldP spid="10" grpId="0" animBg="1"/>
      <p:bldP spid="13" grpId="0" animBg="1"/>
      <p:bldP spid="27"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1BA487CA-E9DF-924B-9902-223E9924F55D}"/>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964489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7BFD0F4B-8699-7A40-BC7A-DC020FC8CAE4}"/>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652651" y="28017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294410"/>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DF561F7C-866E-C043-937F-856E15EA418D}"/>
              </a:ext>
            </a:extLst>
          </p:cNvPr>
          <p:cNvPicPr>
            <a:picLocks noChangeAspect="1"/>
          </p:cNvPicPr>
          <p:nvPr/>
        </p:nvPicPr>
        <p:blipFill>
          <a:blip r:embed="rId3"/>
          <a:stretch>
            <a:fillRect/>
          </a:stretch>
        </p:blipFill>
        <p:spPr>
          <a:xfrm>
            <a:off x="144083" y="2067946"/>
            <a:ext cx="3682738" cy="3552375"/>
          </a:xfrm>
          <a:prstGeom prst="rect">
            <a:avLst/>
          </a:prstGeom>
        </p:spPr>
      </p:pic>
      <p:sp>
        <p:nvSpPr>
          <p:cNvPr id="11" name="Subtitle 2">
            <a:extLst>
              <a:ext uri="{FF2B5EF4-FFF2-40B4-BE49-F238E27FC236}">
                <a16:creationId xmlns:a16="http://schemas.microsoft.com/office/drawing/2014/main" id="{08546288-58C3-DD49-8227-70F0B75F426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44971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30118" y="4775632"/>
            <a:ext cx="2035942" cy="769441"/>
          </a:xfrm>
          <a:prstGeom prst="rect">
            <a:avLst/>
          </a:prstGeom>
          <a:noFill/>
        </p:spPr>
        <p:txBody>
          <a:bodyPr wrap="none" rtlCol="0">
            <a:spAutoFit/>
          </a:bodyPr>
          <a:lstStyle/>
          <a:p>
            <a:pPr algn="ctr"/>
            <a:r>
              <a:rPr lang="en-US" dirty="0"/>
              <a:t>Terraform Azure</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505652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13543"/>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65130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16293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solidFill>
                  <a:srgbClr val="C00000"/>
                </a:solidFill>
              </a:rPr>
              <a:t>Terraform State</a:t>
            </a:r>
          </a:p>
          <a:p>
            <a:pPr algn="ctr"/>
            <a:r>
              <a:rPr lang="en-US" dirty="0">
                <a:solidFill>
                  <a:srgbClr val="C00000"/>
                </a:solidFill>
              </a:rPr>
              <a:t>File</a:t>
            </a:r>
          </a:p>
          <a:p>
            <a:pPr algn="ctr"/>
            <a:r>
              <a:rPr lang="en-US" dirty="0" err="1">
                <a:solidFill>
                  <a:srgbClr val="C00000"/>
                </a:solidFill>
              </a:rPr>
              <a:t>terraform.tfstate</a:t>
            </a:r>
            <a:endParaRPr lang="en-US" dirty="0">
              <a:solidFill>
                <a:srgbClr val="C00000"/>
              </a:solidFill>
            </a:endParaRPr>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Rectangle 54">
            <a:extLst>
              <a:ext uri="{FF2B5EF4-FFF2-40B4-BE49-F238E27FC236}">
                <a16:creationId xmlns:a16="http://schemas.microsoft.com/office/drawing/2014/main" id="{3D7FA8A4-794E-F44B-B539-3FB255BF81B3}"/>
              </a:ext>
            </a:extLst>
          </p:cNvPr>
          <p:cNvSpPr/>
          <p:nvPr/>
        </p:nvSpPr>
        <p:spPr>
          <a:xfrm>
            <a:off x="8663260" y="3067281"/>
            <a:ext cx="5682132" cy="2540216"/>
          </a:xfrm>
          <a:prstGeom prst="rect">
            <a:avLst/>
          </a:pr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6612A2D-22B5-6C48-AF46-CFC11331F9BD}"/>
              </a:ext>
            </a:extLst>
          </p:cNvPr>
          <p:cNvSpPr txBox="1"/>
          <p:nvPr/>
        </p:nvSpPr>
        <p:spPr>
          <a:xfrm>
            <a:off x="10398118" y="3042921"/>
            <a:ext cx="2105320" cy="553998"/>
          </a:xfrm>
          <a:prstGeom prst="rect">
            <a:avLst/>
          </a:prstGeom>
          <a:noFill/>
        </p:spPr>
        <p:txBody>
          <a:bodyPr wrap="none" rtlCol="0">
            <a:spAutoFit/>
          </a:bodyPr>
          <a:lstStyle/>
          <a:p>
            <a:r>
              <a:rPr lang="en-US" sz="3000" b="1" dirty="0"/>
              <a:t>Azure Cloud</a:t>
            </a:r>
          </a:p>
        </p:txBody>
      </p:sp>
      <p:pic>
        <p:nvPicPr>
          <p:cNvPr id="61" name="Graphic 60">
            <a:extLst>
              <a:ext uri="{FF2B5EF4-FFF2-40B4-BE49-F238E27FC236}">
                <a16:creationId xmlns:a16="http://schemas.microsoft.com/office/drawing/2014/main" id="{AF088A52-0F26-ED4B-B257-E09E9684DC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57544" y="4460618"/>
            <a:ext cx="820375" cy="820375"/>
          </a:xfrm>
          <a:prstGeom prst="rect">
            <a:avLst/>
          </a:prstGeom>
        </p:spPr>
      </p:pic>
      <p:sp>
        <p:nvSpPr>
          <p:cNvPr id="62" name="TextBox 61">
            <a:extLst>
              <a:ext uri="{FF2B5EF4-FFF2-40B4-BE49-F238E27FC236}">
                <a16:creationId xmlns:a16="http://schemas.microsoft.com/office/drawing/2014/main" id="{164924DA-0A51-AA44-8269-E72590467230}"/>
              </a:ext>
            </a:extLst>
          </p:cNvPr>
          <p:cNvSpPr txBox="1"/>
          <p:nvPr/>
        </p:nvSpPr>
        <p:spPr>
          <a:xfrm>
            <a:off x="10247524" y="5179560"/>
            <a:ext cx="1850635" cy="400110"/>
          </a:xfrm>
          <a:prstGeom prst="rect">
            <a:avLst/>
          </a:prstGeom>
          <a:noFill/>
        </p:spPr>
        <p:txBody>
          <a:bodyPr wrap="none" rtlCol="0">
            <a:spAutoFit/>
          </a:bodyPr>
          <a:lstStyle/>
          <a:p>
            <a:r>
              <a:rPr lang="en-US" sz="2000" dirty="0"/>
              <a:t>Resource Group</a:t>
            </a:r>
          </a:p>
        </p:txBody>
      </p:sp>
      <p:pic>
        <p:nvPicPr>
          <p:cNvPr id="7" name="Graphic 6">
            <a:extLst>
              <a:ext uri="{FF2B5EF4-FFF2-40B4-BE49-F238E27FC236}">
                <a16:creationId xmlns:a16="http://schemas.microsoft.com/office/drawing/2014/main" id="{EC684690-2C88-0E4A-8BDD-D9A4F4E8A8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076063" y="3420742"/>
            <a:ext cx="839738" cy="839738"/>
          </a:xfrm>
          <a:prstGeom prst="rect">
            <a:avLst/>
          </a:prstGeom>
        </p:spPr>
      </p:pic>
      <p:sp>
        <p:nvSpPr>
          <p:cNvPr id="65" name="TextBox 64">
            <a:extLst>
              <a:ext uri="{FF2B5EF4-FFF2-40B4-BE49-F238E27FC236}">
                <a16:creationId xmlns:a16="http://schemas.microsoft.com/office/drawing/2014/main" id="{3E7CA866-5670-054F-A602-3F2EE63BB896}"/>
              </a:ext>
            </a:extLst>
          </p:cNvPr>
          <p:cNvSpPr txBox="1"/>
          <p:nvPr/>
        </p:nvSpPr>
        <p:spPr>
          <a:xfrm>
            <a:off x="8654405" y="4109010"/>
            <a:ext cx="1841658" cy="400110"/>
          </a:xfrm>
          <a:prstGeom prst="rect">
            <a:avLst/>
          </a:prstGeom>
          <a:noFill/>
        </p:spPr>
        <p:txBody>
          <a:bodyPr wrap="none" rtlCol="0">
            <a:spAutoFit/>
          </a:bodyPr>
          <a:lstStyle/>
          <a:p>
            <a:r>
              <a:rPr lang="en-US" sz="2000" dirty="0"/>
              <a:t>Virtual Network</a:t>
            </a:r>
          </a:p>
        </p:txBody>
      </p:sp>
      <p:pic>
        <p:nvPicPr>
          <p:cNvPr id="9" name="Graphic 8">
            <a:extLst>
              <a:ext uri="{FF2B5EF4-FFF2-40B4-BE49-F238E27FC236}">
                <a16:creationId xmlns:a16="http://schemas.microsoft.com/office/drawing/2014/main" id="{339CA48D-A0DC-F743-95AE-6F0D4F21CB2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942689" y="3395064"/>
            <a:ext cx="804341" cy="804341"/>
          </a:xfrm>
          <a:prstGeom prst="rect">
            <a:avLst/>
          </a:prstGeom>
        </p:spPr>
      </p:pic>
      <p:sp>
        <p:nvSpPr>
          <p:cNvPr id="66" name="TextBox 65">
            <a:extLst>
              <a:ext uri="{FF2B5EF4-FFF2-40B4-BE49-F238E27FC236}">
                <a16:creationId xmlns:a16="http://schemas.microsoft.com/office/drawing/2014/main" id="{FC471304-7709-594D-ABDA-9B1EAB22541F}"/>
              </a:ext>
            </a:extLst>
          </p:cNvPr>
          <p:cNvSpPr txBox="1"/>
          <p:nvPr/>
        </p:nvSpPr>
        <p:spPr>
          <a:xfrm>
            <a:off x="10894485" y="4069974"/>
            <a:ext cx="920701" cy="400110"/>
          </a:xfrm>
          <a:prstGeom prst="rect">
            <a:avLst/>
          </a:prstGeom>
          <a:noFill/>
        </p:spPr>
        <p:txBody>
          <a:bodyPr wrap="none" rtlCol="0">
            <a:spAutoFit/>
          </a:bodyPr>
          <a:lstStyle/>
          <a:p>
            <a:r>
              <a:rPr lang="en-US" sz="2000" dirty="0"/>
              <a:t>Subnet</a:t>
            </a:r>
          </a:p>
        </p:txBody>
      </p:sp>
      <p:pic>
        <p:nvPicPr>
          <p:cNvPr id="13" name="Graphic 12">
            <a:extLst>
              <a:ext uri="{FF2B5EF4-FFF2-40B4-BE49-F238E27FC236}">
                <a16:creationId xmlns:a16="http://schemas.microsoft.com/office/drawing/2014/main" id="{23CDDDEA-4C66-7040-BE15-AED072627E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15882" y="3382880"/>
            <a:ext cx="816525" cy="816525"/>
          </a:xfrm>
          <a:prstGeom prst="rect">
            <a:avLst/>
          </a:prstGeom>
        </p:spPr>
      </p:pic>
      <p:sp>
        <p:nvSpPr>
          <p:cNvPr id="73" name="TextBox 72">
            <a:extLst>
              <a:ext uri="{FF2B5EF4-FFF2-40B4-BE49-F238E27FC236}">
                <a16:creationId xmlns:a16="http://schemas.microsoft.com/office/drawing/2014/main" id="{334CE62A-416A-7841-8F38-399E143E930D}"/>
              </a:ext>
            </a:extLst>
          </p:cNvPr>
          <p:cNvSpPr txBox="1"/>
          <p:nvPr/>
        </p:nvSpPr>
        <p:spPr>
          <a:xfrm>
            <a:off x="12789382" y="4098745"/>
            <a:ext cx="1069524" cy="400110"/>
          </a:xfrm>
          <a:prstGeom prst="rect">
            <a:avLst/>
          </a:prstGeom>
          <a:noFill/>
        </p:spPr>
        <p:txBody>
          <a:bodyPr wrap="none" rtlCol="0">
            <a:spAutoFit/>
          </a:bodyPr>
          <a:lstStyle/>
          <a:p>
            <a:r>
              <a:rPr lang="en-US" sz="2000" dirty="0"/>
              <a:t>Public IP</a:t>
            </a:r>
          </a:p>
        </p:txBody>
      </p:sp>
      <p:pic>
        <p:nvPicPr>
          <p:cNvPr id="20" name="Graphic 19">
            <a:extLst>
              <a:ext uri="{FF2B5EF4-FFF2-40B4-BE49-F238E27FC236}">
                <a16:creationId xmlns:a16="http://schemas.microsoft.com/office/drawing/2014/main" id="{AB2791F5-0EEB-9C4A-8474-961DBDB023C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2892161" y="4509120"/>
            <a:ext cx="725016" cy="725016"/>
          </a:xfrm>
          <a:prstGeom prst="rect">
            <a:avLst/>
          </a:prstGeom>
        </p:spPr>
      </p:pic>
      <p:sp>
        <p:nvSpPr>
          <p:cNvPr id="75" name="TextBox 74">
            <a:extLst>
              <a:ext uri="{FF2B5EF4-FFF2-40B4-BE49-F238E27FC236}">
                <a16:creationId xmlns:a16="http://schemas.microsoft.com/office/drawing/2014/main" id="{502DF4CC-5E4D-8C4C-B408-D5B153D17D1C}"/>
              </a:ext>
            </a:extLst>
          </p:cNvPr>
          <p:cNvSpPr txBox="1"/>
          <p:nvPr/>
        </p:nvSpPr>
        <p:spPr>
          <a:xfrm>
            <a:off x="12263506" y="5178368"/>
            <a:ext cx="2075183" cy="400110"/>
          </a:xfrm>
          <a:prstGeom prst="rect">
            <a:avLst/>
          </a:prstGeom>
          <a:noFill/>
        </p:spPr>
        <p:txBody>
          <a:bodyPr wrap="none" rtlCol="0">
            <a:spAutoFit/>
          </a:bodyPr>
          <a:lstStyle/>
          <a:p>
            <a:r>
              <a:rPr lang="en-US" sz="2000" dirty="0"/>
              <a:t>Network Interface</a:t>
            </a:r>
          </a:p>
        </p:txBody>
      </p:sp>
      <p:cxnSp>
        <p:nvCxnSpPr>
          <p:cNvPr id="32" name="Straight Connector 31">
            <a:extLst>
              <a:ext uri="{FF2B5EF4-FFF2-40B4-BE49-F238E27FC236}">
                <a16:creationId xmlns:a16="http://schemas.microsoft.com/office/drawing/2014/main" id="{7BFCEAB0-01D6-5D4D-A418-EF76524E3FEF}"/>
              </a:ext>
            </a:extLst>
          </p:cNvPr>
          <p:cNvCxnSpPr/>
          <p:nvPr/>
        </p:nvCxnSpPr>
        <p:spPr>
          <a:xfrm>
            <a:off x="8625592" y="2947751"/>
            <a:ext cx="5844586" cy="2749604"/>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A81102-FE4C-A040-BBA1-75C8DAFBD04C}"/>
              </a:ext>
            </a:extLst>
          </p:cNvPr>
          <p:cNvCxnSpPr/>
          <p:nvPr/>
        </p:nvCxnSpPr>
        <p:spPr>
          <a:xfrm flipV="1">
            <a:off x="8546630" y="2995471"/>
            <a:ext cx="6083770" cy="27212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72" name="Subtitle 2">
            <a:extLst>
              <a:ext uri="{FF2B5EF4-FFF2-40B4-BE49-F238E27FC236}">
                <a16:creationId xmlns:a16="http://schemas.microsoft.com/office/drawing/2014/main" id="{FD248C7B-CD6B-BB41-95C1-3EEE828C31EE}"/>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down)">
                                      <p:cBhvr>
                                        <p:cTn id="92" dur="500"/>
                                        <p:tgtEl>
                                          <p:spTgt spid="5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wipe(down)">
                                      <p:cBhvr>
                                        <p:cTn id="95" dur="500"/>
                                        <p:tgtEl>
                                          <p:spTgt spid="60"/>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wipe(down)">
                                      <p:cBhvr>
                                        <p:cTn id="98" dur="500"/>
                                        <p:tgtEl>
                                          <p:spTgt spid="2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wipe(down)">
                                      <p:cBhvr>
                                        <p:cTn id="103" dur="500"/>
                                        <p:tgtEl>
                                          <p:spTgt spid="61"/>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wipe(down)">
                                      <p:cBhvr>
                                        <p:cTn id="106" dur="500"/>
                                        <p:tgtEl>
                                          <p:spTgt spid="62"/>
                                        </p:tgtEl>
                                      </p:cBhvr>
                                    </p:animEffect>
                                  </p:childTnLst>
                                </p:cTn>
                              </p:par>
                              <p:par>
                                <p:cTn id="107" presetID="22" presetClass="entr" presetSubtype="4" fill="hold" nodeType="withEffect">
                                  <p:stCondLst>
                                    <p:cond delay="0"/>
                                  </p:stCondLst>
                                  <p:childTnLst>
                                    <p:set>
                                      <p:cBhvr>
                                        <p:cTn id="108" dur="1" fill="hold">
                                          <p:stCondLst>
                                            <p:cond delay="0"/>
                                          </p:stCondLst>
                                        </p:cTn>
                                        <p:tgtEl>
                                          <p:spTgt spid="7"/>
                                        </p:tgtEl>
                                        <p:attrNameLst>
                                          <p:attrName>style.visibility</p:attrName>
                                        </p:attrNameLst>
                                      </p:cBhvr>
                                      <p:to>
                                        <p:strVal val="visible"/>
                                      </p:to>
                                    </p:set>
                                    <p:animEffect transition="in" filter="wipe(down)">
                                      <p:cBhvr>
                                        <p:cTn id="109" dur="500"/>
                                        <p:tgtEl>
                                          <p:spTgt spid="7"/>
                                        </p:tgtEl>
                                      </p:cBhvr>
                                    </p:animEffect>
                                  </p:childTnLst>
                                </p:cTn>
                              </p:par>
                              <p:par>
                                <p:cTn id="110" presetID="22" presetClass="entr" presetSubtype="4" fill="hold" grpId="0"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wipe(down)">
                                      <p:cBhvr>
                                        <p:cTn id="112" dur="500"/>
                                        <p:tgtEl>
                                          <p:spTgt spid="65"/>
                                        </p:tgtEl>
                                      </p:cBhvr>
                                    </p:animEffect>
                                  </p:childTnLst>
                                </p:cTn>
                              </p:par>
                              <p:par>
                                <p:cTn id="113" presetID="22" presetClass="entr" presetSubtype="4" fill="hold" nodeType="withEffect">
                                  <p:stCondLst>
                                    <p:cond delay="0"/>
                                  </p:stCondLst>
                                  <p:childTnLst>
                                    <p:set>
                                      <p:cBhvr>
                                        <p:cTn id="114" dur="1" fill="hold">
                                          <p:stCondLst>
                                            <p:cond delay="0"/>
                                          </p:stCondLst>
                                        </p:cTn>
                                        <p:tgtEl>
                                          <p:spTgt spid="9"/>
                                        </p:tgtEl>
                                        <p:attrNameLst>
                                          <p:attrName>style.visibility</p:attrName>
                                        </p:attrNameLst>
                                      </p:cBhvr>
                                      <p:to>
                                        <p:strVal val="visible"/>
                                      </p:to>
                                    </p:set>
                                    <p:animEffect transition="in" filter="wipe(down)">
                                      <p:cBhvr>
                                        <p:cTn id="115" dur="500"/>
                                        <p:tgtEl>
                                          <p:spTgt spid="9"/>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animEffect transition="in" filter="wipe(down)">
                                      <p:cBhvr>
                                        <p:cTn id="118" dur="500"/>
                                        <p:tgtEl>
                                          <p:spTgt spid="66"/>
                                        </p:tgtEl>
                                      </p:cBhvr>
                                    </p:animEffect>
                                  </p:childTnLst>
                                </p:cTn>
                              </p:par>
                              <p:par>
                                <p:cTn id="119" presetID="22" presetClass="entr" presetSubtype="4" fill="hold" nodeType="with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wipe(down)">
                                      <p:cBhvr>
                                        <p:cTn id="121" dur="500"/>
                                        <p:tgtEl>
                                          <p:spTgt spid="1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down)">
                                      <p:cBhvr>
                                        <p:cTn id="124" dur="500"/>
                                        <p:tgtEl>
                                          <p:spTgt spid="73"/>
                                        </p:tgtEl>
                                      </p:cBhvr>
                                    </p:animEffect>
                                  </p:childTnLst>
                                </p:cTn>
                              </p:par>
                              <p:par>
                                <p:cTn id="125" presetID="22" presetClass="entr" presetSubtype="4"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animEffect transition="in" filter="wipe(down)">
                                      <p:cBhvr>
                                        <p:cTn id="127" dur="500"/>
                                        <p:tgtEl>
                                          <p:spTgt spid="20"/>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wipe(down)">
                                      <p:cBhvr>
                                        <p:cTn id="130" dur="500"/>
                                        <p:tgtEl>
                                          <p:spTgt spid="75"/>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47"/>
                                        </p:tgtEl>
                                        <p:attrNameLst>
                                          <p:attrName>style.visibility</p:attrName>
                                        </p:attrNameLst>
                                      </p:cBhvr>
                                      <p:to>
                                        <p:strVal val="visible"/>
                                      </p:to>
                                    </p:set>
                                    <p:animEffect transition="in" filter="wipe(down)">
                                      <p:cBhvr>
                                        <p:cTn id="138" dur="500"/>
                                        <p:tgtEl>
                                          <p:spTgt spid="47"/>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4" fill="hold" grpId="0" nodeType="clickEffect">
                                  <p:stCondLst>
                                    <p:cond delay="0"/>
                                  </p:stCondLst>
                                  <p:childTnLst>
                                    <p:set>
                                      <p:cBhvr>
                                        <p:cTn id="142" dur="1" fill="hold">
                                          <p:stCondLst>
                                            <p:cond delay="0"/>
                                          </p:stCondLst>
                                        </p:cTn>
                                        <p:tgtEl>
                                          <p:spTgt spid="71"/>
                                        </p:tgtEl>
                                        <p:attrNameLst>
                                          <p:attrName>style.visibility</p:attrName>
                                        </p:attrNameLst>
                                      </p:cBhvr>
                                      <p:to>
                                        <p:strVal val="visible"/>
                                      </p:to>
                                    </p:set>
                                    <p:animEffect transition="in" filter="wipe(down)">
                                      <p:cBhvr>
                                        <p:cTn id="143" dur="500"/>
                                        <p:tgtEl>
                                          <p:spTgt spid="71"/>
                                        </p:tgtEl>
                                      </p:cBhvr>
                                    </p:animEffect>
                                  </p:childTnLst>
                                </p:cTn>
                              </p:par>
                              <p:par>
                                <p:cTn id="144" presetID="22" presetClass="entr" presetSubtype="4" fill="hold" grpId="0" nodeType="withEffect">
                                  <p:stCondLst>
                                    <p:cond delay="0"/>
                                  </p:stCondLst>
                                  <p:childTnLst>
                                    <p:set>
                                      <p:cBhvr>
                                        <p:cTn id="145" dur="1" fill="hold">
                                          <p:stCondLst>
                                            <p:cond delay="0"/>
                                          </p:stCondLst>
                                        </p:cTn>
                                        <p:tgtEl>
                                          <p:spTgt spid="52"/>
                                        </p:tgtEl>
                                        <p:attrNameLst>
                                          <p:attrName>style.visibility</p:attrName>
                                        </p:attrNameLst>
                                      </p:cBhvr>
                                      <p:to>
                                        <p:strVal val="visible"/>
                                      </p:to>
                                    </p:set>
                                    <p:animEffect transition="in" filter="wipe(down)">
                                      <p:cBhvr>
                                        <p:cTn id="146" dur="500"/>
                                        <p:tgtEl>
                                          <p:spTgt spid="52"/>
                                        </p:tgtEl>
                                      </p:cBhvr>
                                    </p:animEffect>
                                  </p:childTnLst>
                                </p:cTn>
                              </p:par>
                              <p:par>
                                <p:cTn id="147" presetID="22" presetClass="entr" presetSubtype="4" fill="hold" nodeType="withEffect">
                                  <p:stCondLst>
                                    <p:cond delay="0"/>
                                  </p:stCondLst>
                                  <p:childTnLst>
                                    <p:set>
                                      <p:cBhvr>
                                        <p:cTn id="148" dur="1" fill="hold">
                                          <p:stCondLst>
                                            <p:cond delay="0"/>
                                          </p:stCondLst>
                                        </p:cTn>
                                        <p:tgtEl>
                                          <p:spTgt spid="35"/>
                                        </p:tgtEl>
                                        <p:attrNameLst>
                                          <p:attrName>style.visibility</p:attrName>
                                        </p:attrNameLst>
                                      </p:cBhvr>
                                      <p:to>
                                        <p:strVal val="visible"/>
                                      </p:to>
                                    </p:set>
                                    <p:animEffect transition="in" filter="wipe(down)">
                                      <p:cBhvr>
                                        <p:cTn id="149" dur="500"/>
                                        <p:tgtEl>
                                          <p:spTgt spid="35"/>
                                        </p:tgtEl>
                                      </p:cBhvr>
                                    </p:animEffect>
                                  </p:childTnLst>
                                </p:cTn>
                              </p:par>
                              <p:par>
                                <p:cTn id="150" presetID="22" presetClass="entr" presetSubtype="4" fill="hold" nodeType="with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wipe(down)">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wipe(down)">
                                      <p:cBhvr>
                                        <p:cTn id="157" dur="500"/>
                                        <p:tgtEl>
                                          <p:spTgt spid="49"/>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4" fill="hold" grpId="0" nodeType="clickEffect">
                                  <p:stCondLst>
                                    <p:cond delay="0"/>
                                  </p:stCondLst>
                                  <p:childTnLst>
                                    <p:set>
                                      <p:cBhvr>
                                        <p:cTn id="161" dur="1" fill="hold">
                                          <p:stCondLst>
                                            <p:cond delay="0"/>
                                          </p:stCondLst>
                                        </p:cTn>
                                        <p:tgtEl>
                                          <p:spTgt spid="54"/>
                                        </p:tgtEl>
                                        <p:attrNameLst>
                                          <p:attrName>style.visibility</p:attrName>
                                        </p:attrNameLst>
                                      </p:cBhvr>
                                      <p:to>
                                        <p:strVal val="visible"/>
                                      </p:to>
                                    </p:set>
                                    <p:animEffect transition="in" filter="wipe(down)">
                                      <p:cBhvr>
                                        <p:cTn id="162" dur="500"/>
                                        <p:tgtEl>
                                          <p:spTgt spid="54"/>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57"/>
                                        </p:tgtEl>
                                        <p:attrNameLst>
                                          <p:attrName>style.visibility</p:attrName>
                                        </p:attrNameLst>
                                      </p:cBhvr>
                                      <p:to>
                                        <p:strVal val="visible"/>
                                      </p:to>
                                    </p:set>
                                    <p:animEffect transition="in" filter="wipe(down)">
                                      <p:cBhvr>
                                        <p:cTn id="167" dur="500"/>
                                        <p:tgtEl>
                                          <p:spTgt spid="5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63"/>
                                        </p:tgtEl>
                                        <p:attrNameLst>
                                          <p:attrName>style.visibility</p:attrName>
                                        </p:attrNameLst>
                                      </p:cBhvr>
                                      <p:to>
                                        <p:strVal val="visible"/>
                                      </p:to>
                                    </p:set>
                                    <p:animEffect transition="in" filter="wipe(down)">
                                      <p:cBhvr>
                                        <p:cTn id="172" dur="500"/>
                                        <p:tgtEl>
                                          <p:spTgt spid="6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grpId="0" nodeType="clickEffect">
                                  <p:stCondLst>
                                    <p:cond delay="0"/>
                                  </p:stCondLst>
                                  <p:childTnLst>
                                    <p:set>
                                      <p:cBhvr>
                                        <p:cTn id="176" dur="1" fill="hold">
                                          <p:stCondLst>
                                            <p:cond delay="0"/>
                                          </p:stCondLst>
                                        </p:cTn>
                                        <p:tgtEl>
                                          <p:spTgt spid="59"/>
                                        </p:tgtEl>
                                        <p:attrNameLst>
                                          <p:attrName>style.visibility</p:attrName>
                                        </p:attrNameLst>
                                      </p:cBhvr>
                                      <p:to>
                                        <p:strVal val="visible"/>
                                      </p:to>
                                    </p:set>
                                    <p:animEffect transition="in" filter="wipe(down)">
                                      <p:cBhvr>
                                        <p:cTn id="1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P spid="55" grpId="0" animBg="1"/>
      <p:bldP spid="60" grpId="0"/>
      <p:bldP spid="62" grpId="0"/>
      <p:bldP spid="65" grpId="0"/>
      <p:bldP spid="66" grpId="0"/>
      <p:bldP spid="73"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67067EB2-F222-3741-978E-7C23C0F3C90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40075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5" y="257840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3579" y="2067946"/>
            <a:ext cx="3682738" cy="368273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1B3B7C75-5AED-1849-980E-1B0513EE8751}"/>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EC86BBED-039E-0E48-9F6F-E8A3B595FEA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000879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Resources</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984A2C7-7E6E-5A44-A7E2-CEEC02B653FA}"/>
              </a:ext>
            </a:extLst>
          </p:cNvPr>
          <p:cNvPicPr>
            <a:picLocks noChangeAspect="1"/>
          </p:cNvPicPr>
          <p:nvPr/>
        </p:nvPicPr>
        <p:blipFill>
          <a:blip r:embed="rId4"/>
          <a:stretch>
            <a:fillRect/>
          </a:stretch>
        </p:blipFill>
        <p:spPr>
          <a:xfrm>
            <a:off x="557631" y="3350849"/>
            <a:ext cx="3984798" cy="1376861"/>
          </a:xfrm>
          <a:prstGeom prst="rect">
            <a:avLst/>
          </a:prstGeom>
        </p:spPr>
      </p:pic>
      <p:pic>
        <p:nvPicPr>
          <p:cNvPr id="8" name="Picture 7">
            <a:extLst>
              <a:ext uri="{FF2B5EF4-FFF2-40B4-BE49-F238E27FC236}">
                <a16:creationId xmlns:a16="http://schemas.microsoft.com/office/drawing/2014/main" id="{CDEF10B8-8C66-1644-A192-8A41DDA8D36E}"/>
              </a:ext>
            </a:extLst>
          </p:cNvPr>
          <p:cNvPicPr>
            <a:picLocks noChangeAspect="1"/>
          </p:cNvPicPr>
          <p:nvPr/>
        </p:nvPicPr>
        <p:blipFill>
          <a:blip r:embed="rId5"/>
          <a:stretch>
            <a:fillRect/>
          </a:stretch>
        </p:blipFill>
        <p:spPr>
          <a:xfrm>
            <a:off x="8768356" y="2584524"/>
            <a:ext cx="5616978" cy="3283527"/>
          </a:xfrm>
          <a:prstGeom prst="rect">
            <a:avLst/>
          </a:prstGeom>
        </p:spPr>
      </p:pic>
      <p:sp>
        <p:nvSpPr>
          <p:cNvPr id="15" name="Subtitle 2">
            <a:extLst>
              <a:ext uri="{FF2B5EF4-FFF2-40B4-BE49-F238E27FC236}">
                <a16:creationId xmlns:a16="http://schemas.microsoft.com/office/drawing/2014/main" id="{589B05D9-3B1A-E94E-AA63-1D1D5D4FD4C0}"/>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5978575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2779897" y="257386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2037" y="1608353"/>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6605AE62-C95B-9943-8918-3273FC515945}"/>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00DF22CA-AF86-5C4A-90E6-CCBD95B19E08}"/>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835216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9" name="Subtitle 2">
            <a:extLst>
              <a:ext uri="{FF2B5EF4-FFF2-40B4-BE49-F238E27FC236}">
                <a16:creationId xmlns:a16="http://schemas.microsoft.com/office/drawing/2014/main" id="{56B5A7F0-4651-8F45-832D-FC1C49D55D2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047566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90D9A7-25A9-0349-A0ED-8514D7CBDB2C}"/>
              </a:ext>
            </a:extLst>
          </p:cNvPr>
          <p:cNvSpPr>
            <a:spLocks noGrp="1"/>
          </p:cNvSpPr>
          <p:nvPr>
            <p:ph type="title"/>
          </p:nvPr>
        </p:nvSpPr>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5523E0F3-BA81-384F-8841-8045B4A29CF1}"/>
              </a:ext>
            </a:extLst>
          </p:cNvPr>
          <p:cNvPicPr>
            <a:picLocks noChangeAspect="1"/>
          </p:cNvPicPr>
          <p:nvPr/>
        </p:nvPicPr>
        <p:blipFill>
          <a:blip r:embed="rId2"/>
          <a:stretch>
            <a:fillRect/>
          </a:stretch>
        </p:blipFill>
        <p:spPr>
          <a:xfrm>
            <a:off x="5423985" y="2831480"/>
            <a:ext cx="8905333" cy="4499757"/>
          </a:xfrm>
          <a:prstGeom prst="rect">
            <a:avLst/>
          </a:prstGeom>
        </p:spPr>
      </p:pic>
      <p:pic>
        <p:nvPicPr>
          <p:cNvPr id="6" name="Picture 5">
            <a:extLst>
              <a:ext uri="{FF2B5EF4-FFF2-40B4-BE49-F238E27FC236}">
                <a16:creationId xmlns:a16="http://schemas.microsoft.com/office/drawing/2014/main" id="{5CC56B0E-B95D-E144-A215-ED90541E1566}"/>
              </a:ext>
            </a:extLst>
          </p:cNvPr>
          <p:cNvPicPr>
            <a:picLocks noChangeAspect="1"/>
          </p:cNvPicPr>
          <p:nvPr/>
        </p:nvPicPr>
        <p:blipFill>
          <a:blip r:embed="rId3"/>
          <a:stretch>
            <a:fillRect/>
          </a:stretch>
        </p:blipFill>
        <p:spPr>
          <a:xfrm>
            <a:off x="183809" y="3559925"/>
            <a:ext cx="5105400" cy="3124200"/>
          </a:xfrm>
          <a:prstGeom prst="rect">
            <a:avLst/>
          </a:prstGeom>
        </p:spPr>
      </p:pic>
      <p:sp>
        <p:nvSpPr>
          <p:cNvPr id="7" name="Rounded Rectangle 6">
            <a:extLst>
              <a:ext uri="{FF2B5EF4-FFF2-40B4-BE49-F238E27FC236}">
                <a16:creationId xmlns:a16="http://schemas.microsoft.com/office/drawing/2014/main" id="{DEE4E10A-4E3F-3740-8AF4-004A96C5250A}"/>
              </a:ext>
            </a:extLst>
          </p:cNvPr>
          <p:cNvSpPr/>
          <p:nvPr/>
        </p:nvSpPr>
        <p:spPr>
          <a:xfrm>
            <a:off x="12400156" y="2910468"/>
            <a:ext cx="1962615" cy="4282069"/>
          </a:xfrm>
          <a:prstGeom prst="roundRect">
            <a:avLst>
              <a:gd name="adj" fmla="val 9281"/>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19DAA3C-16C2-5A48-BEB8-95ECBB47C9DA}"/>
              </a:ext>
            </a:extLst>
          </p:cNvPr>
          <p:cNvSpPr/>
          <p:nvPr/>
        </p:nvSpPr>
        <p:spPr>
          <a:xfrm>
            <a:off x="535259" y="1545475"/>
            <a:ext cx="4402501" cy="17284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Demos for</a:t>
            </a:r>
          </a:p>
          <a:p>
            <a:pPr algn="ctr"/>
            <a:r>
              <a:rPr lang="en-US" sz="3000" dirty="0"/>
              <a:t>Meta-Arguments</a:t>
            </a:r>
          </a:p>
        </p:txBody>
      </p:sp>
      <p:sp>
        <p:nvSpPr>
          <p:cNvPr id="11" name="Subtitle 2">
            <a:extLst>
              <a:ext uri="{FF2B5EF4-FFF2-40B4-BE49-F238E27FC236}">
                <a16:creationId xmlns:a16="http://schemas.microsoft.com/office/drawing/2014/main" id="{8C2E25A1-3E45-0D4B-AD83-4F9144F6A5CB}"/>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20610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a:t>
            </a:r>
            <a:r>
              <a:rPr lang="en-US" dirty="0">
                <a:solidFill>
                  <a:srgbClr val="C00000"/>
                </a:solidFill>
              </a:rPr>
              <a:t>instances</a:t>
            </a:r>
            <a:r>
              <a:rPr lang="en-US" dirty="0"/>
              <a:t>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a:t>
            </a:r>
            <a:r>
              <a:rPr lang="en-US" dirty="0">
                <a:solidFill>
                  <a:srgbClr val="C00000"/>
                </a:solidFill>
              </a:rPr>
              <a:t>instances</a:t>
            </a:r>
            <a:r>
              <a:rPr lang="en-US" dirty="0"/>
              <a:t>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
        <p:nvSpPr>
          <p:cNvPr id="17" name="Subtitle 2">
            <a:extLst>
              <a:ext uri="{FF2B5EF4-FFF2-40B4-BE49-F238E27FC236}">
                <a16:creationId xmlns:a16="http://schemas.microsoft.com/office/drawing/2014/main" id="{B0915AB5-DF46-0C4D-93C9-9582217FCFA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5466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16FD16EF-7CB0-4C4D-8DF2-51B8DB481579}"/>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45156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
        <p:nvSpPr>
          <p:cNvPr id="12" name="Subtitle 2">
            <a:extLst>
              <a:ext uri="{FF2B5EF4-FFF2-40B4-BE49-F238E27FC236}">
                <a16:creationId xmlns:a16="http://schemas.microsoft.com/office/drawing/2014/main" id="{D1D4C7BD-B3A5-F74B-BAB9-A0D44195B47A}"/>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160320" y="1837570"/>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Azure Resource Group</a:t>
            </a:r>
          </a:p>
        </p:txBody>
      </p:sp>
      <p:sp>
        <p:nvSpPr>
          <p:cNvPr id="6" name="Rectangle 5">
            <a:extLst>
              <a:ext uri="{FF2B5EF4-FFF2-40B4-BE49-F238E27FC236}">
                <a16:creationId xmlns:a16="http://schemas.microsoft.com/office/drawing/2014/main" id="{BC8DBD00-69AE-7945-8B02-8BD0AB6AF4BB}"/>
              </a:ext>
            </a:extLst>
          </p:cNvPr>
          <p:cNvSpPr/>
          <p:nvPr/>
        </p:nvSpPr>
        <p:spPr>
          <a:xfrm>
            <a:off x="160320" y="2551079"/>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Create Azure Virtual Network</a:t>
            </a:r>
          </a:p>
        </p:txBody>
      </p:sp>
      <p:sp>
        <p:nvSpPr>
          <p:cNvPr id="7" name="Rectangle 6">
            <a:extLst>
              <a:ext uri="{FF2B5EF4-FFF2-40B4-BE49-F238E27FC236}">
                <a16:creationId xmlns:a16="http://schemas.microsoft.com/office/drawing/2014/main" id="{34200AD7-2CB9-2441-89AC-8F58963569A9}"/>
              </a:ext>
            </a:extLst>
          </p:cNvPr>
          <p:cNvSpPr/>
          <p:nvPr/>
        </p:nvSpPr>
        <p:spPr>
          <a:xfrm>
            <a:off x="160320" y="3264588"/>
            <a:ext cx="5995818" cy="51954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Azure Subnet</a:t>
            </a:r>
          </a:p>
        </p:txBody>
      </p:sp>
      <p:sp>
        <p:nvSpPr>
          <p:cNvPr id="8" name="Rectangle 7">
            <a:extLst>
              <a:ext uri="{FF2B5EF4-FFF2-40B4-BE49-F238E27FC236}">
                <a16:creationId xmlns:a16="http://schemas.microsoft.com/office/drawing/2014/main" id="{1C2C8864-517D-1F4F-85C7-E8818DAF8E61}"/>
              </a:ext>
            </a:extLst>
          </p:cNvPr>
          <p:cNvSpPr/>
          <p:nvPr/>
        </p:nvSpPr>
        <p:spPr>
          <a:xfrm>
            <a:off x="160320" y="4016439"/>
            <a:ext cx="5995818"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Azure Public IP</a:t>
            </a:r>
          </a:p>
        </p:txBody>
      </p:sp>
      <p:sp>
        <p:nvSpPr>
          <p:cNvPr id="9" name="Rectangle 8">
            <a:extLst>
              <a:ext uri="{FF2B5EF4-FFF2-40B4-BE49-F238E27FC236}">
                <a16:creationId xmlns:a16="http://schemas.microsoft.com/office/drawing/2014/main" id="{A6F71784-6FB8-394D-98DC-C8D6AB93893E}"/>
              </a:ext>
            </a:extLst>
          </p:cNvPr>
          <p:cNvSpPr/>
          <p:nvPr/>
        </p:nvSpPr>
        <p:spPr>
          <a:xfrm>
            <a:off x="160320" y="4729948"/>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Create Azure Network Interface</a:t>
            </a:r>
          </a:p>
        </p:txBody>
      </p:sp>
      <p:sp>
        <p:nvSpPr>
          <p:cNvPr id="11" name="Rectangle 10">
            <a:extLst>
              <a:ext uri="{FF2B5EF4-FFF2-40B4-BE49-F238E27FC236}">
                <a16:creationId xmlns:a16="http://schemas.microsoft.com/office/drawing/2014/main" id="{E86AFC62-FB0D-2046-A30A-3DD55219D972}"/>
              </a:ext>
            </a:extLst>
          </p:cNvPr>
          <p:cNvSpPr/>
          <p:nvPr/>
        </p:nvSpPr>
        <p:spPr>
          <a:xfrm>
            <a:off x="160320" y="1063221"/>
            <a:ext cx="5995818"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Random String Resource</a:t>
            </a:r>
          </a:p>
        </p:txBody>
      </p:sp>
      <p:sp>
        <p:nvSpPr>
          <p:cNvPr id="13" name="Oval 12">
            <a:extLst>
              <a:ext uri="{FF2B5EF4-FFF2-40B4-BE49-F238E27FC236}">
                <a16:creationId xmlns:a16="http://schemas.microsoft.com/office/drawing/2014/main" id="{68B543EF-E50B-F649-838D-9CED34B826EB}"/>
              </a:ext>
            </a:extLst>
          </p:cNvPr>
          <p:cNvSpPr/>
          <p:nvPr/>
        </p:nvSpPr>
        <p:spPr>
          <a:xfrm>
            <a:off x="783872" y="5327254"/>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Resource-5: Create Azure Public IP only after VNET and Subnet got created using </a:t>
            </a:r>
            <a:r>
              <a:rPr lang="en-US" dirty="0" err="1">
                <a:solidFill>
                  <a:srgbClr val="FFFF00"/>
                </a:solidFill>
              </a:rPr>
              <a:t>depends_on</a:t>
            </a:r>
            <a:endParaRPr lang="en-IN" dirty="0">
              <a:solidFill>
                <a:srgbClr val="FFFF00"/>
              </a:solidFill>
            </a:endParaRPr>
          </a:p>
        </p:txBody>
      </p:sp>
      <p:pic>
        <p:nvPicPr>
          <p:cNvPr id="27" name="Picture 26">
            <a:extLst>
              <a:ext uri="{FF2B5EF4-FFF2-40B4-BE49-F238E27FC236}">
                <a16:creationId xmlns:a16="http://schemas.microsoft.com/office/drawing/2014/main" id="{BCF32FA2-476C-814E-8B8A-C4903F12FC0E}"/>
              </a:ext>
            </a:extLst>
          </p:cNvPr>
          <p:cNvPicPr>
            <a:picLocks noChangeAspect="1"/>
          </p:cNvPicPr>
          <p:nvPr/>
        </p:nvPicPr>
        <p:blipFill>
          <a:blip r:embed="rId2"/>
          <a:stretch>
            <a:fillRect/>
          </a:stretch>
        </p:blipFill>
        <p:spPr>
          <a:xfrm>
            <a:off x="6664864" y="1068099"/>
            <a:ext cx="7815442" cy="5054909"/>
          </a:xfrm>
          <a:prstGeom prst="rect">
            <a:avLst/>
          </a:prstGeom>
        </p:spPr>
      </p:pic>
      <p:sp>
        <p:nvSpPr>
          <p:cNvPr id="28" name="Rectangle 27">
            <a:extLst>
              <a:ext uri="{FF2B5EF4-FFF2-40B4-BE49-F238E27FC236}">
                <a16:creationId xmlns:a16="http://schemas.microsoft.com/office/drawing/2014/main" id="{86680DBA-287D-D843-8A3A-F455401373AF}"/>
              </a:ext>
            </a:extLst>
          </p:cNvPr>
          <p:cNvSpPr/>
          <p:nvPr/>
        </p:nvSpPr>
        <p:spPr>
          <a:xfrm>
            <a:off x="6817489" y="1974831"/>
            <a:ext cx="4641448" cy="1252629"/>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E2A31DB8-54F1-244C-9290-8C91C369138A}"/>
              </a:ext>
            </a:extLst>
          </p:cNvPr>
          <p:cNvCxnSpPr>
            <a:stCxn id="13" idx="6"/>
            <a:endCxn id="28" idx="1"/>
          </p:cNvCxnSpPr>
          <p:nvPr/>
        </p:nvCxnSpPr>
        <p:spPr>
          <a:xfrm flipV="1">
            <a:off x="4742809" y="2601146"/>
            <a:ext cx="2074680" cy="3805789"/>
          </a:xfrm>
          <a:prstGeom prst="bentConnector3">
            <a:avLst>
              <a:gd name="adj1" fmla="val 75106"/>
            </a:avLst>
          </a:prstGeom>
          <a:ln w="603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E2BB5A58-3BA9-9F47-B1F2-E73A5C9EE37C}"/>
              </a:ext>
            </a:extLst>
          </p:cNvPr>
          <p:cNvSpPr/>
          <p:nvPr/>
        </p:nvSpPr>
        <p:spPr>
          <a:xfrm>
            <a:off x="6950506" y="6406934"/>
            <a:ext cx="7396782" cy="10796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15" name="Subtitle 2">
            <a:extLst>
              <a:ext uri="{FF2B5EF4-FFF2-40B4-BE49-F238E27FC236}">
                <a16:creationId xmlns:a16="http://schemas.microsoft.com/office/drawing/2014/main" id="{E5BE7338-2F6A-F84A-B4E3-DF8E1D507337}"/>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3" grpId="0" animBg="1"/>
      <p:bldP spid="28" grpId="0" animBg="1"/>
      <p:bldP spid="32" grpId="0"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3070513" y="184212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637" y="2041416"/>
            <a:ext cx="4146763" cy="41467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F88ADB2-7233-A047-84F5-82A5273F4943}"/>
              </a:ext>
            </a:extLst>
          </p:cNvPr>
          <p:cNvPicPr>
            <a:picLocks noChangeAspect="1"/>
          </p:cNvPicPr>
          <p:nvPr/>
        </p:nvPicPr>
        <p:blipFill>
          <a:blip r:embed="rId3"/>
          <a:stretch>
            <a:fillRect/>
          </a:stretch>
        </p:blipFill>
        <p:spPr>
          <a:xfrm>
            <a:off x="271405" y="2387917"/>
            <a:ext cx="3339911" cy="3221684"/>
          </a:xfrm>
          <a:prstGeom prst="rect">
            <a:avLst/>
          </a:prstGeom>
        </p:spPr>
      </p:pic>
      <p:sp>
        <p:nvSpPr>
          <p:cNvPr id="11" name="Subtitle 2">
            <a:extLst>
              <a:ext uri="{FF2B5EF4-FFF2-40B4-BE49-F238E27FC236}">
                <a16:creationId xmlns:a16="http://schemas.microsoft.com/office/drawing/2014/main" id="{BB1576E4-E5D4-0047-88D6-4AF25A3DAD06}"/>
              </a:ext>
            </a:extLst>
          </p:cNvPr>
          <p:cNvSpPr txBox="1">
            <a:spLocks/>
          </p:cNvSpPr>
          <p:nvPr/>
        </p:nvSpPr>
        <p:spPr>
          <a:xfrm>
            <a:off x="0" y="7712765"/>
            <a:ext cx="4306957" cy="516833"/>
          </a:xfrm>
          <a:prstGeom prst="rect">
            <a:avLst/>
          </a:prstGeom>
        </p:spPr>
        <p:txBody>
          <a:bodyPr vert="horz" lIns="109728" tIns="54864" rIns="109728" bIns="54864" rtlCol="0">
            <a:normAutofit fontScale="550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57255533"/>
      </p:ext>
    </p:extLst>
  </p:cSld>
  <p:clrMapOvr>
    <a:masterClrMapping/>
  </p:clrMapOvr>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378845</TotalTime>
  <Words>9759</Words>
  <Application>Microsoft Macintosh PowerPoint</Application>
  <PresentationFormat>Custom</PresentationFormat>
  <Paragraphs>1818</Paragraphs>
  <Slides>202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202</vt:i4>
      </vt:variant>
    </vt:vector>
  </HeadingPairs>
  <TitlesOfParts>
    <vt:vector size="206" baseType="lpstr">
      <vt:lpstr>Arial</vt:lpstr>
      <vt:lpstr>Calibri</vt:lpstr>
      <vt:lpstr>Calibri Light</vt:lpstr>
      <vt:lpstr>Office Theme</vt:lpstr>
      <vt:lpstr>Terraform Associate on Azure Cloud</vt:lpstr>
      <vt:lpstr>PowerPoint Presentation</vt:lpstr>
      <vt:lpstr>PowerPoint Presentation</vt:lpstr>
      <vt:lpstr>Github Step-by-Step Documentation with Practical Examples for each Concept</vt:lpstr>
      <vt:lpstr>Github Step-by-Step Documentation with  Practical Examples for each Concept</vt:lpstr>
      <vt:lpstr>Terraform Providers and Azure Resources used</vt:lpstr>
      <vt:lpstr>GitHub Repositories</vt:lpstr>
      <vt:lpstr>PowerPoint Presentation</vt:lpstr>
      <vt:lpstr>Terraform Language Basics – Configuration Syntax</vt:lpstr>
      <vt:lpstr>PowerPoint Presentation</vt:lpstr>
      <vt:lpstr>Terraform Providers</vt:lpstr>
      <vt:lpstr>PowerPoint Presentation</vt:lpstr>
      <vt:lpstr>PowerPoint Presentation</vt:lpstr>
      <vt:lpstr>Output Values – Demos</vt:lpstr>
      <vt:lpstr>Terraform Local Values -  Demos</vt:lpstr>
      <vt:lpstr>PowerPoint Presentation</vt:lpstr>
      <vt:lpstr>Terraform  State</vt:lpstr>
      <vt:lpstr>Desired &amp; Current Terraform States</vt:lpstr>
      <vt:lpstr>What is Terraform Backend ?</vt:lpstr>
      <vt:lpstr>Local State File</vt:lpstr>
      <vt:lpstr>PowerPoint Presentation</vt:lpstr>
      <vt:lpstr>Terraform Commands – State Perspective</vt:lpstr>
      <vt:lpstr>Terraform Remote State Datasource</vt:lpstr>
      <vt:lpstr>Types of Provisioners</vt:lpstr>
      <vt:lpstr>Terraform Modules</vt:lpstr>
      <vt:lpstr>PowerPoint Presentation</vt:lpstr>
      <vt:lpstr>PowerPoint Presentation</vt:lpstr>
      <vt:lpstr>PowerPoint Presentation</vt:lpstr>
      <vt:lpstr>PowerPoint Presentation</vt:lpstr>
      <vt:lpstr>PowerPoint Presentation</vt:lpstr>
      <vt:lpstr>PowerPoint Presentation</vt:lpstr>
      <vt:lpstr>Terraform Cloud &amp; Sentinel Policies</vt:lpstr>
      <vt:lpstr>PowerPoint Presentation</vt:lpstr>
      <vt:lpstr>PowerPoint Presentation</vt:lpstr>
      <vt:lpstr>Terraform Cloud &amp; Sentinel</vt:lpstr>
      <vt:lpstr>Terraform Cloud</vt:lpstr>
      <vt:lpstr>PowerPoint Presentation</vt:lpstr>
      <vt:lpstr>Additional Terraform Concepts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Practical Example with Step-by-Step Documentation on Github</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PowerPoint Presentation</vt:lpstr>
      <vt:lpstr>Usecase-2: for_each Set of Strings (toset)</vt:lpstr>
      <vt:lpstr>PowerPoint Presentation</vt:lpstr>
      <vt:lpstr>PowerPoint Presentation</vt:lpstr>
      <vt:lpstr>PowerPoint Presentation</vt:lpstr>
      <vt:lpstr>PowerPoint Presentation</vt:lpstr>
      <vt:lpstr>PowerPoint Presentation</vt:lpstr>
      <vt:lpstr>PowerPoint Presentation</vt:lpstr>
      <vt:lpstr>Terraform Variables – Output Values</vt:lpstr>
      <vt:lpstr>Output Values – 3 Demos</vt:lpstr>
      <vt:lpstr>Terraform Variables  Output Values Basics</vt:lpstr>
      <vt:lpstr>Terraform Variables  Output Values Count and Splat Expression</vt:lpstr>
      <vt:lpstr>Terraform Variables Output Values for_each and for loops with Lists</vt:lpstr>
      <vt:lpstr>Terraform Variables Output Values for_each and for loops with Maps</vt:lpstr>
      <vt:lpstr>Terraform Variables Output Values  for_each and for loops with  keys() and values() functions</vt:lpstr>
      <vt:lpstr>Practical Example with Step-by-Step Documentation on Github</vt:lpstr>
      <vt:lpstr>PowerPoint Presentation</vt:lpstr>
      <vt:lpstr>PowerPoint Presentation</vt:lpstr>
      <vt:lpstr>Terraform Variables – Local Values</vt:lpstr>
      <vt:lpstr>Terraform Variables – Local Values</vt:lpstr>
      <vt:lpstr>Practical Example with Step-by-Step Documentation on Github</vt:lpstr>
      <vt:lpstr>PowerPoint Presentation</vt:lpstr>
      <vt:lpstr>Terraform Datasources</vt:lpstr>
      <vt:lpstr>Terraform Datasources</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Terraform Remote State Datasource</vt:lpstr>
      <vt:lpstr>Terraform Backend – Both Projects</vt:lpstr>
      <vt:lpstr>Terraform Remote State Datasource – Used in Project-2</vt:lpstr>
      <vt:lpstr>Reference Project-1 Output Values in Project -2 </vt:lpstr>
      <vt:lpstr>Practical Example with Step-by-Step Documentation on Github</vt:lpstr>
      <vt:lpstr>PowerPoint Presentation</vt:lpstr>
      <vt:lpstr>Terraform Commands – State Perspective</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Null-Resource &amp; Provisioners</vt:lpstr>
      <vt:lpstr>Null-Resource &amp; Provisioners</vt:lpstr>
      <vt:lpstr>Practical Examples &amp; Step-by-Step Documentation on Github</vt:lpstr>
      <vt:lpstr>PowerPoint Presentation</vt:lpstr>
      <vt:lpstr>Terraform Modules</vt:lpstr>
      <vt:lpstr>PowerPoint Presentation</vt:lpstr>
      <vt:lpstr>PowerPoint Presentation</vt:lpstr>
      <vt:lpstr>PowerPoint Presentation</vt:lpstr>
      <vt:lpstr>PowerPoint Presentation</vt:lpstr>
      <vt:lpstr>PowerPoint Presentation</vt:lpstr>
      <vt:lpstr>PowerPoint Presentation</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Terraform Pricing</vt:lpstr>
      <vt:lpstr>PowerPoint Presentation</vt:lpstr>
      <vt:lpstr>Terraform VCS Integration</vt:lpstr>
      <vt:lpstr>Terraform Cloud – Supported VCS Providers</vt:lpstr>
      <vt:lpstr>Terraform Cloud – Overview Tab</vt:lpstr>
      <vt:lpstr>Terraform Cloud – Runs Tab</vt:lpstr>
      <vt:lpstr>Terraform Cloud – States Tab</vt:lpstr>
      <vt:lpstr>Terraform Cloud – Variables Tab</vt:lpstr>
      <vt:lpstr>Terraform Cloud Settings Tab</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Terraform Cloud - CLI Driven Workflow</vt:lpstr>
      <vt:lpstr>Terraform Cloud - CLI Driven Workflow – States Tab</vt:lpstr>
      <vt:lpstr>PowerPoint Presentation</vt:lpstr>
      <vt:lpstr>What is Sentinel ?</vt:lpstr>
      <vt:lpstr>Sentinel Policies</vt:lpstr>
      <vt:lpstr>Sentinel Enforcement Mode - Advisory</vt:lpstr>
      <vt:lpstr>Sentinel Enforcement Mode – Soft-Mandatory</vt:lpstr>
      <vt:lpstr>Sentinel Enforcement Mode – Hard-Mandatory</vt:lpstr>
      <vt:lpstr>Sentinel – CIS Policies</vt:lpstr>
      <vt:lpstr>Practical Examples with Step-by-Step Github Documentation</vt:lpstr>
      <vt:lpstr>Thank You</vt:lpstr>
    </vt:vector>
  </TitlesOfParts>
  <Manager/>
  <Company>DevOps</Company>
  <LinksUpToDate>false</LinksUpToDate>
  <SharedDoc>false</SharedDoc>
  <HyperlinkBase>https://ko-fi.com/nholuong</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Associate on Azure Cloud</dc:title>
  <dc:subject>Terraform Associate</dc:subject>
  <dc:creator>Nho luong</dc:creator>
  <cp:keywords/>
  <dc:description> 🇻🇳Vietnam Timeless Charm, 🥰Enjoy Every Moment , 😜Good Vibes Only</dc:description>
  <cp:lastModifiedBy>Microsoft Office User</cp:lastModifiedBy>
  <cp:revision>1194</cp:revision>
  <cp:lastPrinted>2021-07-02T11:42:58Z</cp:lastPrinted>
  <dcterms:created xsi:type="dcterms:W3CDTF">2019-11-12T03:20:49Z</dcterms:created>
  <dcterms:modified xsi:type="dcterms:W3CDTF">2024-11-06T10:22:24Z</dcterms:modified>
  <cp:category/>
</cp:coreProperties>
</file>